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e725ec67bf4e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3f547261ea48fd"/>
  </p:sldMasterIdLst>
  <p:sldIdLst>
    <p:sldId xmlns:r="http://schemas.openxmlformats.org/officeDocument/2006/relationships" id="256" r:id="Rec65f3e793724dc7"/>
    <p:sldId xmlns:r="http://schemas.openxmlformats.org/officeDocument/2006/relationships" id="257" r:id="Ra46577fc84ae48e2"/>
    <p:sldId xmlns:r="http://schemas.openxmlformats.org/officeDocument/2006/relationships" id="258" r:id="R8a4032785034445c"/>
    <p:sldId xmlns:r="http://schemas.openxmlformats.org/officeDocument/2006/relationships" id="259" r:id="Rff3b59e6e94e4a7a"/>
    <p:sldId xmlns:r="http://schemas.openxmlformats.org/officeDocument/2006/relationships" id="260" r:id="R6324c1124dea478b"/>
    <p:sldId xmlns:r="http://schemas.openxmlformats.org/officeDocument/2006/relationships" id="261" r:id="R7b79b332bbfc48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f547261ea48fd" /><Relationship Type="http://schemas.openxmlformats.org/officeDocument/2006/relationships/slide" Target="/ppt/slides/slide1.xml" Id="Rec65f3e793724dc7" /><Relationship Type="http://schemas.openxmlformats.org/officeDocument/2006/relationships/slide" Target="/ppt/slides/slide2.xml" Id="Ra46577fc84ae48e2" /><Relationship Type="http://schemas.openxmlformats.org/officeDocument/2006/relationships/slide" Target="/ppt/slides/slide3.xml" Id="R8a4032785034445c" /><Relationship Type="http://schemas.openxmlformats.org/officeDocument/2006/relationships/slide" Target="/ppt/slides/slide4.xml" Id="Rff3b59e6e94e4a7a" /><Relationship Type="http://schemas.openxmlformats.org/officeDocument/2006/relationships/slide" Target="/ppt/slides/slide5.xml" Id="R6324c1124dea478b" /><Relationship Type="http://schemas.openxmlformats.org/officeDocument/2006/relationships/slide" Target="/ppt/slides/slide6.xml" Id="R7b79b332bbfc48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4804a095548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0093f8a3d43cb" /><Relationship Type="http://schemas.openxmlformats.org/officeDocument/2006/relationships/theme" Target="/ppt/slideMasters/theme/theme1.xml" Id="Rde34590b201f44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0093f8a3d43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ce35f859949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5a878a2064f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75d5665c142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75dcaf76540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736f2333947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4ecc8f71f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