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15437dbde3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081bd1b364709"/>
  </p:sldMasterIdLst>
  <p:sldIdLst>
    <p:sldId xmlns:r="http://schemas.openxmlformats.org/officeDocument/2006/relationships" id="256" r:id="R347f5471c4004fec"/>
    <p:sldId xmlns:r="http://schemas.openxmlformats.org/officeDocument/2006/relationships" id="257" r:id="Rab6a76637fe64c86"/>
    <p:sldId xmlns:r="http://schemas.openxmlformats.org/officeDocument/2006/relationships" id="258" r:id="R0e232ef7da624927"/>
    <p:sldId xmlns:r="http://schemas.openxmlformats.org/officeDocument/2006/relationships" id="259" r:id="R7ed5993f92a54438"/>
    <p:sldId xmlns:r="http://schemas.openxmlformats.org/officeDocument/2006/relationships" id="260" r:id="R24ed35dd3d5c4af4"/>
    <p:sldId xmlns:r="http://schemas.openxmlformats.org/officeDocument/2006/relationships" id="261" r:id="R256ae87df8ae4e99"/>
    <p:sldId xmlns:r="http://schemas.openxmlformats.org/officeDocument/2006/relationships" id="262" r:id="R76c9e4de0aa844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081bd1b364709" /><Relationship Type="http://schemas.openxmlformats.org/officeDocument/2006/relationships/slide" Target="/ppt/slides/slide1.xml" Id="R347f5471c4004fec" /><Relationship Type="http://schemas.openxmlformats.org/officeDocument/2006/relationships/slide" Target="/ppt/slides/slide2.xml" Id="Rab6a76637fe64c86" /><Relationship Type="http://schemas.openxmlformats.org/officeDocument/2006/relationships/slide" Target="/ppt/slides/slide3.xml" Id="R0e232ef7da624927" /><Relationship Type="http://schemas.openxmlformats.org/officeDocument/2006/relationships/slide" Target="/ppt/slides/slide4.xml" Id="R7ed5993f92a54438" /><Relationship Type="http://schemas.openxmlformats.org/officeDocument/2006/relationships/slide" Target="/ppt/slides/slide5.xml" Id="R24ed35dd3d5c4af4" /><Relationship Type="http://schemas.openxmlformats.org/officeDocument/2006/relationships/slide" Target="/ppt/slides/slide6.xml" Id="R256ae87df8ae4e99" /><Relationship Type="http://schemas.openxmlformats.org/officeDocument/2006/relationships/slide" Target="/ppt/slides/slide7.xml" Id="R76c9e4de0aa844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c55a21ef249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b879e935b4071" /><Relationship Type="http://schemas.openxmlformats.org/officeDocument/2006/relationships/theme" Target="/ppt/slideMasters/theme/theme1.xml" Id="R2c7dfa325d86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5b879e935b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f27f42a0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9dd17c21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a78e93005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0c2bc82be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7f48409eb45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fe5fc5b13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8fc6a022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