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7f984994c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4b8a7653f4e6a"/>
  </p:sldMasterIdLst>
  <p:sldIdLst>
    <p:sldId xmlns:r="http://schemas.openxmlformats.org/officeDocument/2006/relationships" id="256" r:id="Ra38716a5460f4d9e"/>
    <p:sldId xmlns:r="http://schemas.openxmlformats.org/officeDocument/2006/relationships" id="257" r:id="Rf7439bb97492431e"/>
    <p:sldId xmlns:r="http://schemas.openxmlformats.org/officeDocument/2006/relationships" id="258" r:id="R82855c721b7d4fcb"/>
    <p:sldId xmlns:r="http://schemas.openxmlformats.org/officeDocument/2006/relationships" id="259" r:id="R82269a80370345ed"/>
    <p:sldId xmlns:r="http://schemas.openxmlformats.org/officeDocument/2006/relationships" id="260" r:id="R420dc948c2fd421e"/>
    <p:sldId xmlns:r="http://schemas.openxmlformats.org/officeDocument/2006/relationships" id="261" r:id="R4277a641e825424f"/>
    <p:sldId xmlns:r="http://schemas.openxmlformats.org/officeDocument/2006/relationships" id="262" r:id="Rdaec12ccc75c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4b8a7653f4e6a" /><Relationship Type="http://schemas.openxmlformats.org/officeDocument/2006/relationships/slide" Target="/ppt/slides/slide1.xml" Id="Ra38716a5460f4d9e" /><Relationship Type="http://schemas.openxmlformats.org/officeDocument/2006/relationships/slide" Target="/ppt/slides/slide2.xml" Id="Rf7439bb97492431e" /><Relationship Type="http://schemas.openxmlformats.org/officeDocument/2006/relationships/slide" Target="/ppt/slides/slide3.xml" Id="R82855c721b7d4fcb" /><Relationship Type="http://schemas.openxmlformats.org/officeDocument/2006/relationships/slide" Target="/ppt/slides/slide4.xml" Id="R82269a80370345ed" /><Relationship Type="http://schemas.openxmlformats.org/officeDocument/2006/relationships/slide" Target="/ppt/slides/slide5.xml" Id="R420dc948c2fd421e" /><Relationship Type="http://schemas.openxmlformats.org/officeDocument/2006/relationships/slide" Target="/ppt/slides/slide6.xml" Id="R4277a641e825424f" /><Relationship Type="http://schemas.openxmlformats.org/officeDocument/2006/relationships/slide" Target="/ppt/slides/slide7.xml" Id="Rdaec12ccc75c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d058711a9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684fcd2244ecb" /><Relationship Type="http://schemas.openxmlformats.org/officeDocument/2006/relationships/theme" Target="/ppt/slideMasters/theme/theme1.xml" Id="Rb36ce9fa69cd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684fcd2244e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84e19d51f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6e5d509b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14046690e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ab5d2fe26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80955c3d8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63cb6a3a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f7df573bb48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S.I.D.O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S.I.D.O HOLDING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−258 590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OLAFSEN DANIEL HAGEN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1555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