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968e3e4a047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d7ff74e1145e9"/>
  </p:sldMasterIdLst>
  <p:sldIdLst>
    <p:sldId xmlns:r="http://schemas.openxmlformats.org/officeDocument/2006/relationships" id="256" r:id="Rd7b9ec1b85094441"/>
    <p:sldId xmlns:r="http://schemas.openxmlformats.org/officeDocument/2006/relationships" id="257" r:id="R48cc0ba93ff44772"/>
    <p:sldId xmlns:r="http://schemas.openxmlformats.org/officeDocument/2006/relationships" id="258" r:id="R4722404a42a34f22"/>
    <p:sldId xmlns:r="http://schemas.openxmlformats.org/officeDocument/2006/relationships" id="259" r:id="R45e63764009e4d0e"/>
    <p:sldId xmlns:r="http://schemas.openxmlformats.org/officeDocument/2006/relationships" id="260" r:id="R2f5a806ba6d446a6"/>
    <p:sldId xmlns:r="http://schemas.openxmlformats.org/officeDocument/2006/relationships" id="261" r:id="Rf6346465ecfc4fc2"/>
    <p:sldId xmlns:r="http://schemas.openxmlformats.org/officeDocument/2006/relationships" id="262" r:id="R5e284e479c764e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d7ff74e1145e9" /><Relationship Type="http://schemas.openxmlformats.org/officeDocument/2006/relationships/slide" Target="/ppt/slides/slide1.xml" Id="Rd7b9ec1b85094441" /><Relationship Type="http://schemas.openxmlformats.org/officeDocument/2006/relationships/slide" Target="/ppt/slides/slide2.xml" Id="R48cc0ba93ff44772" /><Relationship Type="http://schemas.openxmlformats.org/officeDocument/2006/relationships/slide" Target="/ppt/slides/slide3.xml" Id="R4722404a42a34f22" /><Relationship Type="http://schemas.openxmlformats.org/officeDocument/2006/relationships/slide" Target="/ppt/slides/slide4.xml" Id="R45e63764009e4d0e" /><Relationship Type="http://schemas.openxmlformats.org/officeDocument/2006/relationships/slide" Target="/ppt/slides/slide5.xml" Id="R2f5a806ba6d446a6" /><Relationship Type="http://schemas.openxmlformats.org/officeDocument/2006/relationships/slide" Target="/ppt/slides/slide6.xml" Id="Rf6346465ecfc4fc2" /><Relationship Type="http://schemas.openxmlformats.org/officeDocument/2006/relationships/slide" Target="/ppt/slides/slide7.xml" Id="R5e284e479c764e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40bd8f7cf44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b75afe12846e6" /><Relationship Type="http://schemas.openxmlformats.org/officeDocument/2006/relationships/theme" Target="/ppt/slideMasters/theme/theme1.xml" Id="R73c210d554bd45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5b75afe12846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c3f650fd44f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6836937a34f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dee760b4543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2069b8cf84b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f65663e7d47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d3b04e05c4f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df021e06849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MEKJARVIK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 4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13 203 585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SØRHEIM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JEKTEBERG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STAR OFFSHORE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STRAEN RÅDGIVNING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