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57f8b1d3746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cf1fb661143a3"/>
  </p:sldMasterIdLst>
  <p:sldIdLst>
    <p:sldId xmlns:r="http://schemas.openxmlformats.org/officeDocument/2006/relationships" id="256" r:id="R5c553175958e4731"/>
    <p:sldId xmlns:r="http://schemas.openxmlformats.org/officeDocument/2006/relationships" id="257" r:id="Rf79c727c2bac4395"/>
    <p:sldId xmlns:r="http://schemas.openxmlformats.org/officeDocument/2006/relationships" id="258" r:id="Rc567210082414e17"/>
    <p:sldId xmlns:r="http://schemas.openxmlformats.org/officeDocument/2006/relationships" id="259" r:id="R39041803e59d4767"/>
    <p:sldId xmlns:r="http://schemas.openxmlformats.org/officeDocument/2006/relationships" id="260" r:id="R807a30fd5b7947f5"/>
    <p:sldId xmlns:r="http://schemas.openxmlformats.org/officeDocument/2006/relationships" id="261" r:id="R327cadcdc42b4b11"/>
    <p:sldId xmlns:r="http://schemas.openxmlformats.org/officeDocument/2006/relationships" id="262" r:id="Rfba36f42e82c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cf1fb661143a3" /><Relationship Type="http://schemas.openxmlformats.org/officeDocument/2006/relationships/slide" Target="/ppt/slides/slide1.xml" Id="R5c553175958e4731" /><Relationship Type="http://schemas.openxmlformats.org/officeDocument/2006/relationships/slide" Target="/ppt/slides/slide2.xml" Id="Rf79c727c2bac4395" /><Relationship Type="http://schemas.openxmlformats.org/officeDocument/2006/relationships/slide" Target="/ppt/slides/slide3.xml" Id="Rc567210082414e17" /><Relationship Type="http://schemas.openxmlformats.org/officeDocument/2006/relationships/slide" Target="/ppt/slides/slide4.xml" Id="R39041803e59d4767" /><Relationship Type="http://schemas.openxmlformats.org/officeDocument/2006/relationships/slide" Target="/ppt/slides/slide5.xml" Id="R807a30fd5b7947f5" /><Relationship Type="http://schemas.openxmlformats.org/officeDocument/2006/relationships/slide" Target="/ppt/slides/slide6.xml" Id="R327cadcdc42b4b11" /><Relationship Type="http://schemas.openxmlformats.org/officeDocument/2006/relationships/slide" Target="/ppt/slides/slide7.xml" Id="Rfba36f42e82c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fbe1afcb9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e7ebffe48490f" /><Relationship Type="http://schemas.openxmlformats.org/officeDocument/2006/relationships/theme" Target="/ppt/slideMasters/theme/theme1.xml" Id="Rfad842738adf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e7ebffe48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2f81dbb0548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4dcf77023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c59297fb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caa8377c8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3506a9d1d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9b4c61a0245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54f76546d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