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9d846386dd46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075c21a36e4bd0"/>
  </p:sldMasterIdLst>
  <p:sldIdLst>
    <p:sldId xmlns:r="http://schemas.openxmlformats.org/officeDocument/2006/relationships" id="256" r:id="R6a8fedb7ee5b41ba"/>
    <p:sldId xmlns:r="http://schemas.openxmlformats.org/officeDocument/2006/relationships" id="257" r:id="Rd5daaa558dee4e9b"/>
    <p:sldId xmlns:r="http://schemas.openxmlformats.org/officeDocument/2006/relationships" id="258" r:id="R02bdb0fadd0042dd"/>
    <p:sldId xmlns:r="http://schemas.openxmlformats.org/officeDocument/2006/relationships" id="259" r:id="R4488c358ffcd4ae8"/>
    <p:sldId xmlns:r="http://schemas.openxmlformats.org/officeDocument/2006/relationships" id="260" r:id="Rb4104d9518f740a6"/>
    <p:sldId xmlns:r="http://schemas.openxmlformats.org/officeDocument/2006/relationships" id="261" r:id="R541e49d92cef415c"/>
    <p:sldId xmlns:r="http://schemas.openxmlformats.org/officeDocument/2006/relationships" id="262" r:id="R45df1fc0cd264f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075c21a36e4bd0" /><Relationship Type="http://schemas.openxmlformats.org/officeDocument/2006/relationships/slide" Target="/ppt/slides/slide1.xml" Id="R6a8fedb7ee5b41ba" /><Relationship Type="http://schemas.openxmlformats.org/officeDocument/2006/relationships/slide" Target="/ppt/slides/slide2.xml" Id="Rd5daaa558dee4e9b" /><Relationship Type="http://schemas.openxmlformats.org/officeDocument/2006/relationships/slide" Target="/ppt/slides/slide3.xml" Id="R02bdb0fadd0042dd" /><Relationship Type="http://schemas.openxmlformats.org/officeDocument/2006/relationships/slide" Target="/ppt/slides/slide4.xml" Id="R4488c358ffcd4ae8" /><Relationship Type="http://schemas.openxmlformats.org/officeDocument/2006/relationships/slide" Target="/ppt/slides/slide5.xml" Id="Rb4104d9518f740a6" /><Relationship Type="http://schemas.openxmlformats.org/officeDocument/2006/relationships/slide" Target="/ppt/slides/slide6.xml" Id="R541e49d92cef415c" /><Relationship Type="http://schemas.openxmlformats.org/officeDocument/2006/relationships/slide" Target="/ppt/slides/slide7.xml" Id="R45df1fc0cd264f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7650b1a5c44c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448d556484612" /><Relationship Type="http://schemas.openxmlformats.org/officeDocument/2006/relationships/theme" Target="/ppt/slideMasters/theme/theme1.xml" Id="Raf800cb5da7f4e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3448d5564846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0c28b0ce547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99c31e9604b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97dc7ff1c4f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76003e80247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37e3af69a49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5c2c115404a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0631e92ca48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ORO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ORO TANKERS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17 152 606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4 501 556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497 812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5 355 474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NESTTUN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EGD SHIPHOLDING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Tveiteråsvegen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