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9d6e6752844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b1d66c3a0e4764"/>
  </p:sldMasterIdLst>
  <p:sldIdLst>
    <p:sldId xmlns:r="http://schemas.openxmlformats.org/officeDocument/2006/relationships" id="256" r:id="R91d43d47dc4541cb"/>
    <p:sldId xmlns:r="http://schemas.openxmlformats.org/officeDocument/2006/relationships" id="257" r:id="Rcf681f68c0a444bb"/>
    <p:sldId xmlns:r="http://schemas.openxmlformats.org/officeDocument/2006/relationships" id="258" r:id="R668cd9badd834f02"/>
    <p:sldId xmlns:r="http://schemas.openxmlformats.org/officeDocument/2006/relationships" id="259" r:id="R37a8f18566eb4a5c"/>
    <p:sldId xmlns:r="http://schemas.openxmlformats.org/officeDocument/2006/relationships" id="260" r:id="R00843ffb29cb4dbd"/>
    <p:sldId xmlns:r="http://schemas.openxmlformats.org/officeDocument/2006/relationships" id="261" r:id="Recaf6cb8a90b41f6"/>
    <p:sldId xmlns:r="http://schemas.openxmlformats.org/officeDocument/2006/relationships" id="262" r:id="Rb5e8c04db63944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1d66c3a0e4764" /><Relationship Type="http://schemas.openxmlformats.org/officeDocument/2006/relationships/slide" Target="/ppt/slides/slide1.xml" Id="R91d43d47dc4541cb" /><Relationship Type="http://schemas.openxmlformats.org/officeDocument/2006/relationships/slide" Target="/ppt/slides/slide2.xml" Id="Rcf681f68c0a444bb" /><Relationship Type="http://schemas.openxmlformats.org/officeDocument/2006/relationships/slide" Target="/ppt/slides/slide3.xml" Id="R668cd9badd834f02" /><Relationship Type="http://schemas.openxmlformats.org/officeDocument/2006/relationships/slide" Target="/ppt/slides/slide4.xml" Id="R37a8f18566eb4a5c" /><Relationship Type="http://schemas.openxmlformats.org/officeDocument/2006/relationships/slide" Target="/ppt/slides/slide5.xml" Id="R00843ffb29cb4dbd" /><Relationship Type="http://schemas.openxmlformats.org/officeDocument/2006/relationships/slide" Target="/ppt/slides/slide6.xml" Id="Recaf6cb8a90b41f6" /><Relationship Type="http://schemas.openxmlformats.org/officeDocument/2006/relationships/slide" Target="/ppt/slides/slide7.xml" Id="Rb5e8c04db63944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6f99abab84e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265c1a03648d0" /><Relationship Type="http://schemas.openxmlformats.org/officeDocument/2006/relationships/theme" Target="/ppt/slideMasters/theme/theme1.xml" Id="Rcaad8b90e29143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265c1a03648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b0703c9bc44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bcd1c44b74c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4d74de47544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46dc6871f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4afb1f3d9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869ad935644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8345bc9d748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FLYGIND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FLYGIND INVEST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26 617 026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667 455 261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667 944 273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927 396 521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