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0ffd8416714c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c6d2c903214a5e"/>
  </p:sldMasterIdLst>
  <p:sldIdLst>
    <p:sldId xmlns:r="http://schemas.openxmlformats.org/officeDocument/2006/relationships" id="256" r:id="Rfb0da3708cf2454a"/>
    <p:sldId xmlns:r="http://schemas.openxmlformats.org/officeDocument/2006/relationships" id="257" r:id="R083826bcd7a24e4d"/>
    <p:sldId xmlns:r="http://schemas.openxmlformats.org/officeDocument/2006/relationships" id="258" r:id="Rdb6aa73eb09a4dda"/>
    <p:sldId xmlns:r="http://schemas.openxmlformats.org/officeDocument/2006/relationships" id="259" r:id="R1449a4de8cc2405d"/>
    <p:sldId xmlns:r="http://schemas.openxmlformats.org/officeDocument/2006/relationships" id="260" r:id="R95c00e76c96c4c93"/>
    <p:sldId xmlns:r="http://schemas.openxmlformats.org/officeDocument/2006/relationships" id="261" r:id="R9026dc5a609f4128"/>
    <p:sldId xmlns:r="http://schemas.openxmlformats.org/officeDocument/2006/relationships" id="262" r:id="Rf28f82e7434349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c6d2c903214a5e" /><Relationship Type="http://schemas.openxmlformats.org/officeDocument/2006/relationships/slide" Target="/ppt/slides/slide1.xml" Id="Rfb0da3708cf2454a" /><Relationship Type="http://schemas.openxmlformats.org/officeDocument/2006/relationships/slide" Target="/ppt/slides/slide2.xml" Id="R083826bcd7a24e4d" /><Relationship Type="http://schemas.openxmlformats.org/officeDocument/2006/relationships/slide" Target="/ppt/slides/slide3.xml" Id="Rdb6aa73eb09a4dda" /><Relationship Type="http://schemas.openxmlformats.org/officeDocument/2006/relationships/slide" Target="/ppt/slides/slide4.xml" Id="R1449a4de8cc2405d" /><Relationship Type="http://schemas.openxmlformats.org/officeDocument/2006/relationships/slide" Target="/ppt/slides/slide5.xml" Id="R95c00e76c96c4c93" /><Relationship Type="http://schemas.openxmlformats.org/officeDocument/2006/relationships/slide" Target="/ppt/slides/slide6.xml" Id="R9026dc5a609f4128" /><Relationship Type="http://schemas.openxmlformats.org/officeDocument/2006/relationships/slide" Target="/ppt/slides/slide7.xml" Id="Rf28f82e7434349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5673997edd4e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25fc1e03a4855" /><Relationship Type="http://schemas.openxmlformats.org/officeDocument/2006/relationships/theme" Target="/ppt/slideMasters/theme/theme1.xml" Id="Re833aa94de974b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a25fc1e03a48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7d1f57f6a43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994aee2f34e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8e49a8d2544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9949532774a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ff1f144574b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2123cad7747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66c71ff5344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FLYGIND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FLYGIND INVEST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9 353 406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640 838 235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641 059 645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HOLTH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Mårvegen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2211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927 396 521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