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36e1c687a640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94789d3e942a1"/>
  </p:sldMasterIdLst>
  <p:sldIdLst>
    <p:sldId xmlns:r="http://schemas.openxmlformats.org/officeDocument/2006/relationships" id="256" r:id="R914838bb532b41e4"/>
    <p:sldId xmlns:r="http://schemas.openxmlformats.org/officeDocument/2006/relationships" id="257" r:id="R0ace576c1978471c"/>
    <p:sldId xmlns:r="http://schemas.openxmlformats.org/officeDocument/2006/relationships" id="258" r:id="R917623e064f64ada"/>
    <p:sldId xmlns:r="http://schemas.openxmlformats.org/officeDocument/2006/relationships" id="259" r:id="R2abfd2196a244d93"/>
    <p:sldId xmlns:r="http://schemas.openxmlformats.org/officeDocument/2006/relationships" id="260" r:id="Re811191f34b54faf"/>
    <p:sldId xmlns:r="http://schemas.openxmlformats.org/officeDocument/2006/relationships" id="261" r:id="Rb37052c3f4884537"/>
    <p:sldId xmlns:r="http://schemas.openxmlformats.org/officeDocument/2006/relationships" id="262" r:id="Rafd6e66bcabe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94789d3e942a1" /><Relationship Type="http://schemas.openxmlformats.org/officeDocument/2006/relationships/slide" Target="/ppt/slides/slide1.xml" Id="R914838bb532b41e4" /><Relationship Type="http://schemas.openxmlformats.org/officeDocument/2006/relationships/slide" Target="/ppt/slides/slide2.xml" Id="R0ace576c1978471c" /><Relationship Type="http://schemas.openxmlformats.org/officeDocument/2006/relationships/slide" Target="/ppt/slides/slide3.xml" Id="R917623e064f64ada" /><Relationship Type="http://schemas.openxmlformats.org/officeDocument/2006/relationships/slide" Target="/ppt/slides/slide4.xml" Id="R2abfd2196a244d93" /><Relationship Type="http://schemas.openxmlformats.org/officeDocument/2006/relationships/slide" Target="/ppt/slides/slide5.xml" Id="Re811191f34b54faf" /><Relationship Type="http://schemas.openxmlformats.org/officeDocument/2006/relationships/slide" Target="/ppt/slides/slide6.xml" Id="Rb37052c3f4884537" /><Relationship Type="http://schemas.openxmlformats.org/officeDocument/2006/relationships/slide" Target="/ppt/slides/slide7.xml" Id="Rafd6e66bcabe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5e6870bfa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a1b225065446f" /><Relationship Type="http://schemas.openxmlformats.org/officeDocument/2006/relationships/theme" Target="/ppt/slideMasters/theme/theme1.xml" Id="R272b69e9ad9d45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a1b22506544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094bbf6af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c6fd1febe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16f5d001d40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7f3480111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748c04e344a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0cf2343cb4c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38ea33d394c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36 715 294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36 729 356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HERMINE FOSSUM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Sarah Hermine Fossum Simonsen, Fagerborggata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