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e00aaeca844c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3959f62a3342d9"/>
  </p:sldMasterIdLst>
  <p:sldIdLst>
    <p:sldId xmlns:r="http://schemas.openxmlformats.org/officeDocument/2006/relationships" id="256" r:id="R2c6910d9580746d1"/>
    <p:sldId xmlns:r="http://schemas.openxmlformats.org/officeDocument/2006/relationships" id="257" r:id="R4daf5044774d4601"/>
    <p:sldId xmlns:r="http://schemas.openxmlformats.org/officeDocument/2006/relationships" id="258" r:id="R6ca0f2aa5eb54530"/>
    <p:sldId xmlns:r="http://schemas.openxmlformats.org/officeDocument/2006/relationships" id="259" r:id="Rd6a7e9d61e3243a6"/>
    <p:sldId xmlns:r="http://schemas.openxmlformats.org/officeDocument/2006/relationships" id="260" r:id="R180520479c6f4304"/>
    <p:sldId xmlns:r="http://schemas.openxmlformats.org/officeDocument/2006/relationships" id="261" r:id="R3e456526d42e4fd6"/>
    <p:sldId xmlns:r="http://schemas.openxmlformats.org/officeDocument/2006/relationships" id="262" r:id="Rb44afccbd92642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3959f62a3342d9" /><Relationship Type="http://schemas.openxmlformats.org/officeDocument/2006/relationships/slide" Target="/ppt/slides/slide1.xml" Id="R2c6910d9580746d1" /><Relationship Type="http://schemas.openxmlformats.org/officeDocument/2006/relationships/slide" Target="/ppt/slides/slide2.xml" Id="R4daf5044774d4601" /><Relationship Type="http://schemas.openxmlformats.org/officeDocument/2006/relationships/slide" Target="/ppt/slides/slide3.xml" Id="R6ca0f2aa5eb54530" /><Relationship Type="http://schemas.openxmlformats.org/officeDocument/2006/relationships/slide" Target="/ppt/slides/slide4.xml" Id="Rd6a7e9d61e3243a6" /><Relationship Type="http://schemas.openxmlformats.org/officeDocument/2006/relationships/slide" Target="/ppt/slides/slide5.xml" Id="R180520479c6f4304" /><Relationship Type="http://schemas.openxmlformats.org/officeDocument/2006/relationships/slide" Target="/ppt/slides/slide6.xml" Id="R3e456526d42e4fd6" /><Relationship Type="http://schemas.openxmlformats.org/officeDocument/2006/relationships/slide" Target="/ppt/slides/slide7.xml" Id="Rb44afccbd92642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ee0ef3601642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f66dbac464ee5" /><Relationship Type="http://schemas.openxmlformats.org/officeDocument/2006/relationships/theme" Target="/ppt/slideMasters/theme/theme1.xml" Id="Re23e15b1e07641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7f66dbac464e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25270f9f146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14b4eeb274a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b4ac756e84e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943c9d95f43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ab54a021d4f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ab20c51c345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07fe8b5f045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VINGLE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VINGLE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277 460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36 305 352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36 326 042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SIMONSEN SARAH H FOSSUM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Sarah Hermine Fossum Simonsen, Fagerborggata 45B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927 365 421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