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036e0b704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2d40f2b0f4879"/>
  </p:sldMasterIdLst>
  <p:sldIdLst>
    <p:sldId xmlns:r="http://schemas.openxmlformats.org/officeDocument/2006/relationships" id="256" r:id="R0c493a90e0654166"/>
    <p:sldId xmlns:r="http://schemas.openxmlformats.org/officeDocument/2006/relationships" id="257" r:id="Rda0acc2700524d85"/>
    <p:sldId xmlns:r="http://schemas.openxmlformats.org/officeDocument/2006/relationships" id="258" r:id="R2f3573e62fbd4b77"/>
    <p:sldId xmlns:r="http://schemas.openxmlformats.org/officeDocument/2006/relationships" id="259" r:id="R6337d21bc7044307"/>
    <p:sldId xmlns:r="http://schemas.openxmlformats.org/officeDocument/2006/relationships" id="260" r:id="Ra6d9d1f2f8a04327"/>
    <p:sldId xmlns:r="http://schemas.openxmlformats.org/officeDocument/2006/relationships" id="261" r:id="R0d436c43eb4f4a34"/>
    <p:sldId xmlns:r="http://schemas.openxmlformats.org/officeDocument/2006/relationships" id="262" r:id="R7be697ad2057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2d40f2b0f4879" /><Relationship Type="http://schemas.openxmlformats.org/officeDocument/2006/relationships/slide" Target="/ppt/slides/slide1.xml" Id="R0c493a90e0654166" /><Relationship Type="http://schemas.openxmlformats.org/officeDocument/2006/relationships/slide" Target="/ppt/slides/slide2.xml" Id="Rda0acc2700524d85" /><Relationship Type="http://schemas.openxmlformats.org/officeDocument/2006/relationships/slide" Target="/ppt/slides/slide3.xml" Id="R2f3573e62fbd4b77" /><Relationship Type="http://schemas.openxmlformats.org/officeDocument/2006/relationships/slide" Target="/ppt/slides/slide4.xml" Id="R6337d21bc7044307" /><Relationship Type="http://schemas.openxmlformats.org/officeDocument/2006/relationships/slide" Target="/ppt/slides/slide5.xml" Id="Ra6d9d1f2f8a04327" /><Relationship Type="http://schemas.openxmlformats.org/officeDocument/2006/relationships/slide" Target="/ppt/slides/slide6.xml" Id="R0d436c43eb4f4a34" /><Relationship Type="http://schemas.openxmlformats.org/officeDocument/2006/relationships/slide" Target="/ppt/slides/slide7.xml" Id="R7be697ad2057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fb101f6c6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462a2e16461d" /><Relationship Type="http://schemas.openxmlformats.org/officeDocument/2006/relationships/theme" Target="/ppt/slideMasters/theme/theme1.xml" Id="Rfbf3359ed561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0462a2e1646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6ee34ad16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2bea34ec0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e3e493bef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fa16f2c0c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a7d1ac8c4c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5f56b16ed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e90b63e5d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HAGA-HOLDING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HAGA-HOLDING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412 545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441 945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VIKANES BERIT HAGA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HAGA-HOLDING AS</a:t>
            </a:r>
          </a:p>
        </p:txBody>
      </p:sp>
    </p:spTree>
  </p:cSld>
  <p:clrMapOvr>
    <a:masterClrMapping xmlns:a="http://schemas.openxmlformats.org/drawingml/2006/main"/>
  </p:clrMapOvr>
</p:sld>
</file>