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85bd320b4549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ccb87f73824753"/>
  </p:sldMasterIdLst>
  <p:sldIdLst>
    <p:sldId xmlns:r="http://schemas.openxmlformats.org/officeDocument/2006/relationships" id="256" r:id="R22ac5d7add8044c0"/>
    <p:sldId xmlns:r="http://schemas.openxmlformats.org/officeDocument/2006/relationships" id="257" r:id="Rac978fa2fe4749db"/>
    <p:sldId xmlns:r="http://schemas.openxmlformats.org/officeDocument/2006/relationships" id="258" r:id="R480df2838ef14dfb"/>
    <p:sldId xmlns:r="http://schemas.openxmlformats.org/officeDocument/2006/relationships" id="259" r:id="Rdf940c80e53b4990"/>
    <p:sldId xmlns:r="http://schemas.openxmlformats.org/officeDocument/2006/relationships" id="260" r:id="R04ded941f85640a2"/>
    <p:sldId xmlns:r="http://schemas.openxmlformats.org/officeDocument/2006/relationships" id="261" r:id="Rff6eb956244849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cb87f73824753" /><Relationship Type="http://schemas.openxmlformats.org/officeDocument/2006/relationships/slide" Target="/ppt/slides/slide1.xml" Id="R22ac5d7add8044c0" /><Relationship Type="http://schemas.openxmlformats.org/officeDocument/2006/relationships/slide" Target="/ppt/slides/slide2.xml" Id="Rac978fa2fe4749db" /><Relationship Type="http://schemas.openxmlformats.org/officeDocument/2006/relationships/slide" Target="/ppt/slides/slide3.xml" Id="R480df2838ef14dfb" /><Relationship Type="http://schemas.openxmlformats.org/officeDocument/2006/relationships/slide" Target="/ppt/slides/slide4.xml" Id="Rdf940c80e53b4990" /><Relationship Type="http://schemas.openxmlformats.org/officeDocument/2006/relationships/slide" Target="/ppt/slides/slide5.xml" Id="R04ded941f85640a2" /><Relationship Type="http://schemas.openxmlformats.org/officeDocument/2006/relationships/slide" Target="/ppt/slides/slide6.xml" Id="Rff6eb956244849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37bd99055e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2ebdbbb164155" /><Relationship Type="http://schemas.openxmlformats.org/officeDocument/2006/relationships/theme" Target="/ppt/slideMasters/theme/theme1.xml" Id="R9bc18111bc24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c2ebdbbb16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42da0687e43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63a7dd79741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970850c8a4f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110863ef049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776aba5a040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0c25637934c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