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33651ec7c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a4c94227c4335"/>
  </p:sldMasterIdLst>
  <p:sldIdLst>
    <p:sldId xmlns:r="http://schemas.openxmlformats.org/officeDocument/2006/relationships" id="256" r:id="R30468bd1c4e94961"/>
    <p:sldId xmlns:r="http://schemas.openxmlformats.org/officeDocument/2006/relationships" id="257" r:id="Rad20190a24dc4379"/>
    <p:sldId xmlns:r="http://schemas.openxmlformats.org/officeDocument/2006/relationships" id="258" r:id="R506c6bdaddc84977"/>
    <p:sldId xmlns:r="http://schemas.openxmlformats.org/officeDocument/2006/relationships" id="259" r:id="R61478163f86647ff"/>
    <p:sldId xmlns:r="http://schemas.openxmlformats.org/officeDocument/2006/relationships" id="260" r:id="Re0a1dfa602534797"/>
    <p:sldId xmlns:r="http://schemas.openxmlformats.org/officeDocument/2006/relationships" id="261" r:id="R1f86e4033fe549df"/>
    <p:sldId xmlns:r="http://schemas.openxmlformats.org/officeDocument/2006/relationships" id="262" r:id="R062efb1fbf54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a4c94227c4335" /><Relationship Type="http://schemas.openxmlformats.org/officeDocument/2006/relationships/slide" Target="/ppt/slides/slide1.xml" Id="R30468bd1c4e94961" /><Relationship Type="http://schemas.openxmlformats.org/officeDocument/2006/relationships/slide" Target="/ppt/slides/slide2.xml" Id="Rad20190a24dc4379" /><Relationship Type="http://schemas.openxmlformats.org/officeDocument/2006/relationships/slide" Target="/ppt/slides/slide3.xml" Id="R506c6bdaddc84977" /><Relationship Type="http://schemas.openxmlformats.org/officeDocument/2006/relationships/slide" Target="/ppt/slides/slide4.xml" Id="R61478163f86647ff" /><Relationship Type="http://schemas.openxmlformats.org/officeDocument/2006/relationships/slide" Target="/ppt/slides/slide5.xml" Id="Re0a1dfa602534797" /><Relationship Type="http://schemas.openxmlformats.org/officeDocument/2006/relationships/slide" Target="/ppt/slides/slide6.xml" Id="R1f86e4033fe549df" /><Relationship Type="http://schemas.openxmlformats.org/officeDocument/2006/relationships/slide" Target="/ppt/slides/slide7.xml" Id="R062efb1fbf54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9e8632590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393d1b05492c" /><Relationship Type="http://schemas.openxmlformats.org/officeDocument/2006/relationships/theme" Target="/ppt/slideMasters/theme/theme1.xml" Id="R2e730023e55a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4393d1b05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86c4a5b3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c67f254c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850e89c1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ece222f4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fe5b3cad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368cb57f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92eb7f3b0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