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0465b806b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92d4ade5d4d3e"/>
  </p:sldMasterIdLst>
  <p:sldIdLst>
    <p:sldId xmlns:r="http://schemas.openxmlformats.org/officeDocument/2006/relationships" id="256" r:id="R808f27153b944a7f"/>
    <p:sldId xmlns:r="http://schemas.openxmlformats.org/officeDocument/2006/relationships" id="257" r:id="Rf91b55b7609247b0"/>
    <p:sldId xmlns:r="http://schemas.openxmlformats.org/officeDocument/2006/relationships" id="258" r:id="R66536b1ce11d4e2e"/>
    <p:sldId xmlns:r="http://schemas.openxmlformats.org/officeDocument/2006/relationships" id="259" r:id="R1a9f8774d92d42c9"/>
    <p:sldId xmlns:r="http://schemas.openxmlformats.org/officeDocument/2006/relationships" id="260" r:id="Rfb8ef36c9425479d"/>
    <p:sldId xmlns:r="http://schemas.openxmlformats.org/officeDocument/2006/relationships" id="261" r:id="Rb035e754fea34b26"/>
    <p:sldId xmlns:r="http://schemas.openxmlformats.org/officeDocument/2006/relationships" id="262" r:id="R0dcee59defe8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92d4ade5d4d3e" /><Relationship Type="http://schemas.openxmlformats.org/officeDocument/2006/relationships/slide" Target="/ppt/slides/slide1.xml" Id="R808f27153b944a7f" /><Relationship Type="http://schemas.openxmlformats.org/officeDocument/2006/relationships/slide" Target="/ppt/slides/slide2.xml" Id="Rf91b55b7609247b0" /><Relationship Type="http://schemas.openxmlformats.org/officeDocument/2006/relationships/slide" Target="/ppt/slides/slide3.xml" Id="R66536b1ce11d4e2e" /><Relationship Type="http://schemas.openxmlformats.org/officeDocument/2006/relationships/slide" Target="/ppt/slides/slide4.xml" Id="R1a9f8774d92d42c9" /><Relationship Type="http://schemas.openxmlformats.org/officeDocument/2006/relationships/slide" Target="/ppt/slides/slide5.xml" Id="Rfb8ef36c9425479d" /><Relationship Type="http://schemas.openxmlformats.org/officeDocument/2006/relationships/slide" Target="/ppt/slides/slide6.xml" Id="Rb035e754fea34b26" /><Relationship Type="http://schemas.openxmlformats.org/officeDocument/2006/relationships/slide" Target="/ppt/slides/slide7.xml" Id="R0dcee59defe8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edf2bf643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a906bb7e440c" /><Relationship Type="http://schemas.openxmlformats.org/officeDocument/2006/relationships/theme" Target="/ppt/slideMasters/theme/theme1.xml" Id="R5ea3617429fe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ba906bb7e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c0e432eb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99787341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430537cd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61a48e0e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58067d40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0ca5dd10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9027f845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SULEFJELL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−1 051 303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13 065 654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250 004 694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251 227 372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ELNA-KATHRINE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