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cba7c8eda349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9a379d73c04b5b"/>
  </p:sldMasterIdLst>
  <p:sldIdLst>
    <p:sldId xmlns:r="http://schemas.openxmlformats.org/officeDocument/2006/relationships" id="256" r:id="R3b2361fdcf0845fa"/>
    <p:sldId xmlns:r="http://schemas.openxmlformats.org/officeDocument/2006/relationships" id="257" r:id="R9aabbce68a70421f"/>
    <p:sldId xmlns:r="http://schemas.openxmlformats.org/officeDocument/2006/relationships" id="258" r:id="R9c686a42fcc24c39"/>
    <p:sldId xmlns:r="http://schemas.openxmlformats.org/officeDocument/2006/relationships" id="259" r:id="R7d0c1e65d7984fea"/>
    <p:sldId xmlns:r="http://schemas.openxmlformats.org/officeDocument/2006/relationships" id="260" r:id="R39f541555d4d4916"/>
    <p:sldId xmlns:r="http://schemas.openxmlformats.org/officeDocument/2006/relationships" id="261" r:id="R89f72c71d1404eeb"/>
    <p:sldId xmlns:r="http://schemas.openxmlformats.org/officeDocument/2006/relationships" id="262" r:id="R851fe72e31ac4d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9a379d73c04b5b" /><Relationship Type="http://schemas.openxmlformats.org/officeDocument/2006/relationships/slide" Target="/ppt/slides/slide1.xml" Id="R3b2361fdcf0845fa" /><Relationship Type="http://schemas.openxmlformats.org/officeDocument/2006/relationships/slide" Target="/ppt/slides/slide2.xml" Id="R9aabbce68a70421f" /><Relationship Type="http://schemas.openxmlformats.org/officeDocument/2006/relationships/slide" Target="/ppt/slides/slide3.xml" Id="R9c686a42fcc24c39" /><Relationship Type="http://schemas.openxmlformats.org/officeDocument/2006/relationships/slide" Target="/ppt/slides/slide4.xml" Id="R7d0c1e65d7984fea" /><Relationship Type="http://schemas.openxmlformats.org/officeDocument/2006/relationships/slide" Target="/ppt/slides/slide5.xml" Id="R39f541555d4d4916" /><Relationship Type="http://schemas.openxmlformats.org/officeDocument/2006/relationships/slide" Target="/ppt/slides/slide6.xml" Id="R89f72c71d1404eeb" /><Relationship Type="http://schemas.openxmlformats.org/officeDocument/2006/relationships/slide" Target="/ppt/slides/slide7.xml" Id="R851fe72e31ac4d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f82b1e6fa546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4369784794ae0" /><Relationship Type="http://schemas.openxmlformats.org/officeDocument/2006/relationships/theme" Target="/ppt/slideMasters/theme/theme1.xml" Id="R38d17d6ae4264e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54369784794a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b059d372742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8f18ee07c41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8eacf4c1a4b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9a6b2a8ed44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7478041f748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860530b5744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2b0e5eb0142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JOACIM MOEN VOLLE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JOACIM MOEN VOLLE AS ble etablert [år] og holder til i Vestnes.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540 117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896 891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VOLLE JOACIM MOEN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Skorgeneset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6390 Vestnes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926 868 608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