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27ad0b98f34d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2931ac3aee4184"/>
  </p:sldMasterIdLst>
  <p:sldIdLst>
    <p:sldId xmlns:r="http://schemas.openxmlformats.org/officeDocument/2006/relationships" id="256" r:id="R31ae498b48dd474f"/>
    <p:sldId xmlns:r="http://schemas.openxmlformats.org/officeDocument/2006/relationships" id="257" r:id="R7e7c13ec35a345c0"/>
    <p:sldId xmlns:r="http://schemas.openxmlformats.org/officeDocument/2006/relationships" id="258" r:id="R8153fe99f1574b93"/>
    <p:sldId xmlns:r="http://schemas.openxmlformats.org/officeDocument/2006/relationships" id="259" r:id="Re2309929010b4138"/>
    <p:sldId xmlns:r="http://schemas.openxmlformats.org/officeDocument/2006/relationships" id="260" r:id="Rce54e52d849d49bf"/>
    <p:sldId xmlns:r="http://schemas.openxmlformats.org/officeDocument/2006/relationships" id="261" r:id="R9b5808f980874b72"/>
    <p:sldId xmlns:r="http://schemas.openxmlformats.org/officeDocument/2006/relationships" id="262" r:id="R3797b7eaa1c240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2931ac3aee4184" /><Relationship Type="http://schemas.openxmlformats.org/officeDocument/2006/relationships/slide" Target="/ppt/slides/slide1.xml" Id="R31ae498b48dd474f" /><Relationship Type="http://schemas.openxmlformats.org/officeDocument/2006/relationships/slide" Target="/ppt/slides/slide2.xml" Id="R7e7c13ec35a345c0" /><Relationship Type="http://schemas.openxmlformats.org/officeDocument/2006/relationships/slide" Target="/ppt/slides/slide3.xml" Id="R8153fe99f1574b93" /><Relationship Type="http://schemas.openxmlformats.org/officeDocument/2006/relationships/slide" Target="/ppt/slides/slide4.xml" Id="Re2309929010b4138" /><Relationship Type="http://schemas.openxmlformats.org/officeDocument/2006/relationships/slide" Target="/ppt/slides/slide5.xml" Id="Rce54e52d849d49bf" /><Relationship Type="http://schemas.openxmlformats.org/officeDocument/2006/relationships/slide" Target="/ppt/slides/slide6.xml" Id="R9b5808f980874b72" /><Relationship Type="http://schemas.openxmlformats.org/officeDocument/2006/relationships/slide" Target="/ppt/slides/slide7.xml" Id="R3797b7eaa1c240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022eaa184c46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9bc5d68d040e5" /><Relationship Type="http://schemas.openxmlformats.org/officeDocument/2006/relationships/theme" Target="/ppt/slideMasters/theme/theme1.xml" Id="Rfe8c232d77474e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89bc5d68d040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6d0787a804f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b0b2bc56f47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9723ee95549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285a39e864b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007026db84b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c483b104a49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370de84b646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AVARN SECURITY GROUP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2 210 000 000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2 214 000 000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SANOK INVEST AS  –  19,9 %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FRITT ORD  –  18,8 %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WFW INVEST AS  –  10,2 %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NOMAD HOLDING AS  –  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HOLDING AS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926 867 970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