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143111533844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04d1ff963f4567"/>
  </p:sldMasterIdLst>
  <p:sldIdLst>
    <p:sldId xmlns:r="http://schemas.openxmlformats.org/officeDocument/2006/relationships" id="256" r:id="Rdef7a2b1f2284901"/>
    <p:sldId xmlns:r="http://schemas.openxmlformats.org/officeDocument/2006/relationships" id="257" r:id="Rdd610c70f3304b42"/>
    <p:sldId xmlns:r="http://schemas.openxmlformats.org/officeDocument/2006/relationships" id="258" r:id="R3acb0fca8d484ac1"/>
    <p:sldId xmlns:r="http://schemas.openxmlformats.org/officeDocument/2006/relationships" id="259" r:id="R1ed1b8145284456a"/>
    <p:sldId xmlns:r="http://schemas.openxmlformats.org/officeDocument/2006/relationships" id="260" r:id="R88ada6c9210e4da9"/>
    <p:sldId xmlns:r="http://schemas.openxmlformats.org/officeDocument/2006/relationships" id="261" r:id="R23382083bcf842b1"/>
    <p:sldId xmlns:r="http://schemas.openxmlformats.org/officeDocument/2006/relationships" id="262" r:id="R9ee75ad9090b48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04d1ff963f4567" /><Relationship Type="http://schemas.openxmlformats.org/officeDocument/2006/relationships/slide" Target="/ppt/slides/slide1.xml" Id="Rdef7a2b1f2284901" /><Relationship Type="http://schemas.openxmlformats.org/officeDocument/2006/relationships/slide" Target="/ppt/slides/slide2.xml" Id="Rdd610c70f3304b42" /><Relationship Type="http://schemas.openxmlformats.org/officeDocument/2006/relationships/slide" Target="/ppt/slides/slide3.xml" Id="R3acb0fca8d484ac1" /><Relationship Type="http://schemas.openxmlformats.org/officeDocument/2006/relationships/slide" Target="/ppt/slides/slide4.xml" Id="R1ed1b8145284456a" /><Relationship Type="http://schemas.openxmlformats.org/officeDocument/2006/relationships/slide" Target="/ppt/slides/slide5.xml" Id="R88ada6c9210e4da9" /><Relationship Type="http://schemas.openxmlformats.org/officeDocument/2006/relationships/slide" Target="/ppt/slides/slide6.xml" Id="R23382083bcf842b1" /><Relationship Type="http://schemas.openxmlformats.org/officeDocument/2006/relationships/slide" Target="/ppt/slides/slide7.xml" Id="R9ee75ad9090b48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bad76d5b4e47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8f76a54c14ad7" /><Relationship Type="http://schemas.openxmlformats.org/officeDocument/2006/relationships/theme" Target="/ppt/slideMasters/theme/theme1.xml" Id="R9c0df953f55d40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a8f76a54c14a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23bf8b6d04a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cbf2ddacf45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c7e5604614b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2c8e85d844b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0d65b0b0646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3c1967b234e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b83150f1541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ALMA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1 991 795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3 151 049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5 157 299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TVEITA ALBERT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Tunrappvegen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926 858 742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