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18c45bdb1c4d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f2b30d20e8480e"/>
  </p:sldMasterIdLst>
  <p:sldIdLst>
    <p:sldId xmlns:r="http://schemas.openxmlformats.org/officeDocument/2006/relationships" id="256" r:id="R2052d15bab094479"/>
    <p:sldId xmlns:r="http://schemas.openxmlformats.org/officeDocument/2006/relationships" id="257" r:id="Rd00e2494b3814acf"/>
    <p:sldId xmlns:r="http://schemas.openxmlformats.org/officeDocument/2006/relationships" id="258" r:id="R318de446e21d470b"/>
    <p:sldId xmlns:r="http://schemas.openxmlformats.org/officeDocument/2006/relationships" id="259" r:id="Rc89d7cbf1a4f441e"/>
    <p:sldId xmlns:r="http://schemas.openxmlformats.org/officeDocument/2006/relationships" id="260" r:id="Rf36e880a9f544fc5"/>
    <p:sldId xmlns:r="http://schemas.openxmlformats.org/officeDocument/2006/relationships" id="261" r:id="R34441e26d896481b"/>
    <p:sldId xmlns:r="http://schemas.openxmlformats.org/officeDocument/2006/relationships" id="262" r:id="R9d4f8e66517141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2b30d20e8480e" /><Relationship Type="http://schemas.openxmlformats.org/officeDocument/2006/relationships/slide" Target="/ppt/slides/slide1.xml" Id="R2052d15bab094479" /><Relationship Type="http://schemas.openxmlformats.org/officeDocument/2006/relationships/slide" Target="/ppt/slides/slide2.xml" Id="Rd00e2494b3814acf" /><Relationship Type="http://schemas.openxmlformats.org/officeDocument/2006/relationships/slide" Target="/ppt/slides/slide3.xml" Id="R318de446e21d470b" /><Relationship Type="http://schemas.openxmlformats.org/officeDocument/2006/relationships/slide" Target="/ppt/slides/slide4.xml" Id="Rc89d7cbf1a4f441e" /><Relationship Type="http://schemas.openxmlformats.org/officeDocument/2006/relationships/slide" Target="/ppt/slides/slide5.xml" Id="Rf36e880a9f544fc5" /><Relationship Type="http://schemas.openxmlformats.org/officeDocument/2006/relationships/slide" Target="/ppt/slides/slide6.xml" Id="R34441e26d896481b" /><Relationship Type="http://schemas.openxmlformats.org/officeDocument/2006/relationships/slide" Target="/ppt/slides/slide7.xml" Id="R9d4f8e66517141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6d2be5b4b49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3b74587db497b" /><Relationship Type="http://schemas.openxmlformats.org/officeDocument/2006/relationships/theme" Target="/ppt/slideMasters/theme/theme1.xml" Id="Ra3ac9137f8f2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3b74587db49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1502e026248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42290c0384b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122d3710349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79ba44456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7bc732c594d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5d2c570d6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741971c904e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28 761 099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404 379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SLETTBAKK MARIUS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HOELSÆTHER LARS ERIK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ROMSAAS STIAN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WELINVEST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