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c4b6ed64464a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f951b9b1d046b8"/>
  </p:sldMasterIdLst>
  <p:sldIdLst>
    <p:sldId xmlns:r="http://schemas.openxmlformats.org/officeDocument/2006/relationships" id="256" r:id="Rf8543c8317db46c6"/>
    <p:sldId xmlns:r="http://schemas.openxmlformats.org/officeDocument/2006/relationships" id="257" r:id="Rbb6f7eba32bc466b"/>
    <p:sldId xmlns:r="http://schemas.openxmlformats.org/officeDocument/2006/relationships" id="258" r:id="R9a835c9817a3403f"/>
    <p:sldId xmlns:r="http://schemas.openxmlformats.org/officeDocument/2006/relationships" id="259" r:id="R7094f69a68214bf3"/>
    <p:sldId xmlns:r="http://schemas.openxmlformats.org/officeDocument/2006/relationships" id="260" r:id="Ra8e4dc38c6664be5"/>
    <p:sldId xmlns:r="http://schemas.openxmlformats.org/officeDocument/2006/relationships" id="261" r:id="R1532155bab5140cc"/>
    <p:sldId xmlns:r="http://schemas.openxmlformats.org/officeDocument/2006/relationships" id="262" r:id="R1a8b320dd11945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f951b9b1d046b8" /><Relationship Type="http://schemas.openxmlformats.org/officeDocument/2006/relationships/slide" Target="/ppt/slides/slide1.xml" Id="Rf8543c8317db46c6" /><Relationship Type="http://schemas.openxmlformats.org/officeDocument/2006/relationships/slide" Target="/ppt/slides/slide2.xml" Id="Rbb6f7eba32bc466b" /><Relationship Type="http://schemas.openxmlformats.org/officeDocument/2006/relationships/slide" Target="/ppt/slides/slide3.xml" Id="R9a835c9817a3403f" /><Relationship Type="http://schemas.openxmlformats.org/officeDocument/2006/relationships/slide" Target="/ppt/slides/slide4.xml" Id="R7094f69a68214bf3" /><Relationship Type="http://schemas.openxmlformats.org/officeDocument/2006/relationships/slide" Target="/ppt/slides/slide5.xml" Id="Ra8e4dc38c6664be5" /><Relationship Type="http://schemas.openxmlformats.org/officeDocument/2006/relationships/slide" Target="/ppt/slides/slide6.xml" Id="R1532155bab5140cc" /><Relationship Type="http://schemas.openxmlformats.org/officeDocument/2006/relationships/slide" Target="/ppt/slides/slide7.xml" Id="R1a8b320dd11945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54d98b65be42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057c569498472e" /><Relationship Type="http://schemas.openxmlformats.org/officeDocument/2006/relationships/theme" Target="/ppt/slideMasters/theme/theme1.xml" Id="R7c882072050d46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057c56949847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509cf8b1a64f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137b1f9c442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5ed7a733b142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7cd741dc040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f37cb9cf944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df26ba08542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1ba96369ae45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ENGHOL BYGG &amp; FORVALTNING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ENGHOL BYGG &amp;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ENGHOL BYGG &amp; FORVALTNING AS ble etablert [år] og holder til i Skjetten.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ENGHOL BYGG &amp;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ENGHOL BYGG &amp;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ENGHOL BYGG &amp;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7 741 004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98 422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372 779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1 147 806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ENGHOL BYGG &amp;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ENGEBRETSEN ERIK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HOLAN JAN ØYVIND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TRACHTE STINE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ENGHOL BYGG &amp;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Jan Øyvind Holan, Landskronaveien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2013 Skjetten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926 858 300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ENGHOL BYGG &amp; FORVALTNING AS</a:t>
            </a:r>
          </a:p>
        </p:txBody>
      </p:sp>
    </p:spTree>
  </p:cSld>
  <p:clrMapOvr>
    <a:masterClrMapping xmlns:a="http://schemas.openxmlformats.org/drawingml/2006/main"/>
  </p:clrMapOvr>
</p:sld>
</file>