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702b8b264b4f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c9a7a36e964448"/>
  </p:sldMasterIdLst>
  <p:sldIdLst>
    <p:sldId xmlns:r="http://schemas.openxmlformats.org/officeDocument/2006/relationships" id="256" r:id="R4b49dd7fc7d24e43"/>
    <p:sldId xmlns:r="http://schemas.openxmlformats.org/officeDocument/2006/relationships" id="257" r:id="R03bd9dbf992842b8"/>
    <p:sldId xmlns:r="http://schemas.openxmlformats.org/officeDocument/2006/relationships" id="258" r:id="R5851a3e68a3241fe"/>
    <p:sldId xmlns:r="http://schemas.openxmlformats.org/officeDocument/2006/relationships" id="259" r:id="Ra92d2387f5c2475f"/>
    <p:sldId xmlns:r="http://schemas.openxmlformats.org/officeDocument/2006/relationships" id="260" r:id="R36a3a51c4d2c4818"/>
    <p:sldId xmlns:r="http://schemas.openxmlformats.org/officeDocument/2006/relationships" id="261" r:id="Rf0630a4621704eae"/>
    <p:sldId xmlns:r="http://schemas.openxmlformats.org/officeDocument/2006/relationships" id="262" r:id="R532a3f80ef3841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c9a7a36e964448" /><Relationship Type="http://schemas.openxmlformats.org/officeDocument/2006/relationships/slide" Target="/ppt/slides/slide1.xml" Id="R4b49dd7fc7d24e43" /><Relationship Type="http://schemas.openxmlformats.org/officeDocument/2006/relationships/slide" Target="/ppt/slides/slide2.xml" Id="R03bd9dbf992842b8" /><Relationship Type="http://schemas.openxmlformats.org/officeDocument/2006/relationships/slide" Target="/ppt/slides/slide3.xml" Id="R5851a3e68a3241fe" /><Relationship Type="http://schemas.openxmlformats.org/officeDocument/2006/relationships/slide" Target="/ppt/slides/slide4.xml" Id="Ra92d2387f5c2475f" /><Relationship Type="http://schemas.openxmlformats.org/officeDocument/2006/relationships/slide" Target="/ppt/slides/slide5.xml" Id="R36a3a51c4d2c4818" /><Relationship Type="http://schemas.openxmlformats.org/officeDocument/2006/relationships/slide" Target="/ppt/slides/slide6.xml" Id="Rf0630a4621704eae" /><Relationship Type="http://schemas.openxmlformats.org/officeDocument/2006/relationships/slide" Target="/ppt/slides/slide7.xml" Id="R532a3f80ef3841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3b9ff6ad2f43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f4cd2d13b4b0c" /><Relationship Type="http://schemas.openxmlformats.org/officeDocument/2006/relationships/theme" Target="/ppt/slideMasters/theme/theme1.xml" Id="Rd074ed6efaf642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6f4cd2d13b4b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8495c1b9840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a16d35a9243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b40b665f048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eff44758246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d309839dc4d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54f46572b46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8356de89e4a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MABU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MABU HOLDING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3 344 287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582 519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1 467 256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BUØEN MATS REISÆTER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Kilenveien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926 858 157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