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58fb6296b64e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e3bb70d3ed4d76"/>
  </p:sldMasterIdLst>
  <p:sldIdLst>
    <p:sldId xmlns:r="http://schemas.openxmlformats.org/officeDocument/2006/relationships" id="256" r:id="Rc935c4ef1a264001"/>
    <p:sldId xmlns:r="http://schemas.openxmlformats.org/officeDocument/2006/relationships" id="257" r:id="Rb50728df7170451a"/>
    <p:sldId xmlns:r="http://schemas.openxmlformats.org/officeDocument/2006/relationships" id="258" r:id="Rcb89ccdc88b14315"/>
    <p:sldId xmlns:r="http://schemas.openxmlformats.org/officeDocument/2006/relationships" id="259" r:id="R9c6e6929bdd14a7d"/>
    <p:sldId xmlns:r="http://schemas.openxmlformats.org/officeDocument/2006/relationships" id="260" r:id="R7407314dd4b64ccc"/>
    <p:sldId xmlns:r="http://schemas.openxmlformats.org/officeDocument/2006/relationships" id="261" r:id="Re62e911d05064402"/>
    <p:sldId xmlns:r="http://schemas.openxmlformats.org/officeDocument/2006/relationships" id="262" r:id="R889aedc3c83142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e3bb70d3ed4d76" /><Relationship Type="http://schemas.openxmlformats.org/officeDocument/2006/relationships/slide" Target="/ppt/slides/slide1.xml" Id="Rc935c4ef1a264001" /><Relationship Type="http://schemas.openxmlformats.org/officeDocument/2006/relationships/slide" Target="/ppt/slides/slide2.xml" Id="Rb50728df7170451a" /><Relationship Type="http://schemas.openxmlformats.org/officeDocument/2006/relationships/slide" Target="/ppt/slides/slide3.xml" Id="Rcb89ccdc88b14315" /><Relationship Type="http://schemas.openxmlformats.org/officeDocument/2006/relationships/slide" Target="/ppt/slides/slide4.xml" Id="R9c6e6929bdd14a7d" /><Relationship Type="http://schemas.openxmlformats.org/officeDocument/2006/relationships/slide" Target="/ppt/slides/slide5.xml" Id="R7407314dd4b64ccc" /><Relationship Type="http://schemas.openxmlformats.org/officeDocument/2006/relationships/slide" Target="/ppt/slides/slide6.xml" Id="Re62e911d05064402" /><Relationship Type="http://schemas.openxmlformats.org/officeDocument/2006/relationships/slide" Target="/ppt/slides/slide7.xml" Id="R889aedc3c83142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6a16ddd62543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d8e5a5f8c4ece" /><Relationship Type="http://schemas.openxmlformats.org/officeDocument/2006/relationships/theme" Target="/ppt/slideMasters/theme/theme1.xml" Id="Rc9f8f2360a7d43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cd8e5a5f8c4e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6d2865fd347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db86b697b46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066fa6ad246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fa5f767124f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ad9f019e841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53231b22949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d7153b9a54b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4 494 049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4 494 049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ÅGE KITTELSEN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