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4c68d38a194a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acbe81ca304c82"/>
  </p:sldMasterIdLst>
  <p:sldIdLst>
    <p:sldId xmlns:r="http://schemas.openxmlformats.org/officeDocument/2006/relationships" id="256" r:id="Rf20d36b1f0d34709"/>
    <p:sldId xmlns:r="http://schemas.openxmlformats.org/officeDocument/2006/relationships" id="257" r:id="R108da5b868654ce9"/>
    <p:sldId xmlns:r="http://schemas.openxmlformats.org/officeDocument/2006/relationships" id="258" r:id="R476427cfb0a84ef3"/>
    <p:sldId xmlns:r="http://schemas.openxmlformats.org/officeDocument/2006/relationships" id="259" r:id="R92bebecc77984020"/>
    <p:sldId xmlns:r="http://schemas.openxmlformats.org/officeDocument/2006/relationships" id="260" r:id="R99757724b3054c28"/>
    <p:sldId xmlns:r="http://schemas.openxmlformats.org/officeDocument/2006/relationships" id="261" r:id="R267420547669420f"/>
    <p:sldId xmlns:r="http://schemas.openxmlformats.org/officeDocument/2006/relationships" id="262" r:id="Reb3cd498a76548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cbe81ca304c82" /><Relationship Type="http://schemas.openxmlformats.org/officeDocument/2006/relationships/slide" Target="/ppt/slides/slide1.xml" Id="Rf20d36b1f0d34709" /><Relationship Type="http://schemas.openxmlformats.org/officeDocument/2006/relationships/slide" Target="/ppt/slides/slide2.xml" Id="R108da5b868654ce9" /><Relationship Type="http://schemas.openxmlformats.org/officeDocument/2006/relationships/slide" Target="/ppt/slides/slide3.xml" Id="R476427cfb0a84ef3" /><Relationship Type="http://schemas.openxmlformats.org/officeDocument/2006/relationships/slide" Target="/ppt/slides/slide4.xml" Id="R92bebecc77984020" /><Relationship Type="http://schemas.openxmlformats.org/officeDocument/2006/relationships/slide" Target="/ppt/slides/slide5.xml" Id="R99757724b3054c28" /><Relationship Type="http://schemas.openxmlformats.org/officeDocument/2006/relationships/slide" Target="/ppt/slides/slide6.xml" Id="R267420547669420f" /><Relationship Type="http://schemas.openxmlformats.org/officeDocument/2006/relationships/slide" Target="/ppt/slides/slide7.xml" Id="Reb3cd498a76548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7cdcb8cd541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d67fcf5ca4be4" /><Relationship Type="http://schemas.openxmlformats.org/officeDocument/2006/relationships/theme" Target="/ppt/slideMasters/theme/theme1.xml" Id="R690473142326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8d67fcf5ca4b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b70c7d3b4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d6012e7564f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0e04d834649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e0b68167845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104f07ee442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9e0f990ca4d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4762ceb4640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MERCIER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MERCIER AS ble etablert [år] og holder til i Herøysundet.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−784 158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795 116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1 631 217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EIANE ERIK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EIANE MARIANA TOKVI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5462 Herøysundet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926 844 725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MERCIER AS</a:t>
            </a:r>
          </a:p>
        </p:txBody>
      </p:sp>
    </p:spTree>
  </p:cSld>
  <p:clrMapOvr>
    <a:masterClrMapping xmlns:a="http://schemas.openxmlformats.org/drawingml/2006/main"/>
  </p:clrMapOvr>
</p:sld>
</file>