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886cdb4e042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d5a9a07904737"/>
  </p:sldMasterIdLst>
  <p:sldIdLst>
    <p:sldId xmlns:r="http://schemas.openxmlformats.org/officeDocument/2006/relationships" id="256" r:id="R46ee05d8733c4e7e"/>
    <p:sldId xmlns:r="http://schemas.openxmlformats.org/officeDocument/2006/relationships" id="257" r:id="R135801b23b6e4a79"/>
    <p:sldId xmlns:r="http://schemas.openxmlformats.org/officeDocument/2006/relationships" id="258" r:id="R6beba9340de44b08"/>
    <p:sldId xmlns:r="http://schemas.openxmlformats.org/officeDocument/2006/relationships" id="259" r:id="R5d910e73b5364a7d"/>
    <p:sldId xmlns:r="http://schemas.openxmlformats.org/officeDocument/2006/relationships" id="260" r:id="R7416b12c73cf452b"/>
    <p:sldId xmlns:r="http://schemas.openxmlformats.org/officeDocument/2006/relationships" id="261" r:id="Rcbaaf2f3cd804c0d"/>
    <p:sldId xmlns:r="http://schemas.openxmlformats.org/officeDocument/2006/relationships" id="262" r:id="R4c5e5b82331c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d5a9a07904737" /><Relationship Type="http://schemas.openxmlformats.org/officeDocument/2006/relationships/slide" Target="/ppt/slides/slide1.xml" Id="R46ee05d8733c4e7e" /><Relationship Type="http://schemas.openxmlformats.org/officeDocument/2006/relationships/slide" Target="/ppt/slides/slide2.xml" Id="R135801b23b6e4a79" /><Relationship Type="http://schemas.openxmlformats.org/officeDocument/2006/relationships/slide" Target="/ppt/slides/slide3.xml" Id="R6beba9340de44b08" /><Relationship Type="http://schemas.openxmlformats.org/officeDocument/2006/relationships/slide" Target="/ppt/slides/slide4.xml" Id="R5d910e73b5364a7d" /><Relationship Type="http://schemas.openxmlformats.org/officeDocument/2006/relationships/slide" Target="/ppt/slides/slide5.xml" Id="R7416b12c73cf452b" /><Relationship Type="http://schemas.openxmlformats.org/officeDocument/2006/relationships/slide" Target="/ppt/slides/slide6.xml" Id="Rcbaaf2f3cd804c0d" /><Relationship Type="http://schemas.openxmlformats.org/officeDocument/2006/relationships/slide" Target="/ppt/slides/slide7.xml" Id="R4c5e5b82331c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aa6fe7f6d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3944495764a4e" /><Relationship Type="http://schemas.openxmlformats.org/officeDocument/2006/relationships/theme" Target="/ppt/slideMasters/theme/theme1.xml" Id="Ra6020cde0177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8394449576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1040c93d1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a05a065eb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f7a328dd6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6d360123e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97cc2599e4f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b8a0a02b8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651f5254240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ESTIMER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REGNSKAP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25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