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139240f93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cb64aa1114db9"/>
  </p:sldMasterIdLst>
  <p:sldIdLst>
    <p:sldId xmlns:r="http://schemas.openxmlformats.org/officeDocument/2006/relationships" id="256" r:id="Rac101a9a9b244057"/>
    <p:sldId xmlns:r="http://schemas.openxmlformats.org/officeDocument/2006/relationships" id="257" r:id="R5e649d7472ae4129"/>
    <p:sldId xmlns:r="http://schemas.openxmlformats.org/officeDocument/2006/relationships" id="258" r:id="R8c4b989919db45e2"/>
    <p:sldId xmlns:r="http://schemas.openxmlformats.org/officeDocument/2006/relationships" id="259" r:id="Rd749386086244263"/>
    <p:sldId xmlns:r="http://schemas.openxmlformats.org/officeDocument/2006/relationships" id="260" r:id="R3cd1fccb03164c18"/>
    <p:sldId xmlns:r="http://schemas.openxmlformats.org/officeDocument/2006/relationships" id="261" r:id="Rb3004f2a68844a15"/>
    <p:sldId xmlns:r="http://schemas.openxmlformats.org/officeDocument/2006/relationships" id="262" r:id="R243233e16e2f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cb64aa1114db9" /><Relationship Type="http://schemas.openxmlformats.org/officeDocument/2006/relationships/slide" Target="/ppt/slides/slide1.xml" Id="Rac101a9a9b244057" /><Relationship Type="http://schemas.openxmlformats.org/officeDocument/2006/relationships/slide" Target="/ppt/slides/slide2.xml" Id="R5e649d7472ae4129" /><Relationship Type="http://schemas.openxmlformats.org/officeDocument/2006/relationships/slide" Target="/ppt/slides/slide3.xml" Id="R8c4b989919db45e2" /><Relationship Type="http://schemas.openxmlformats.org/officeDocument/2006/relationships/slide" Target="/ppt/slides/slide4.xml" Id="Rd749386086244263" /><Relationship Type="http://schemas.openxmlformats.org/officeDocument/2006/relationships/slide" Target="/ppt/slides/slide5.xml" Id="R3cd1fccb03164c18" /><Relationship Type="http://schemas.openxmlformats.org/officeDocument/2006/relationships/slide" Target="/ppt/slides/slide6.xml" Id="Rb3004f2a68844a15" /><Relationship Type="http://schemas.openxmlformats.org/officeDocument/2006/relationships/slide" Target="/ppt/slides/slide7.xml" Id="R243233e16e2f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177d65239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666fea414d4e" /><Relationship Type="http://schemas.openxmlformats.org/officeDocument/2006/relationships/theme" Target="/ppt/slideMasters/theme/theme1.xml" Id="Ree35687c8cd8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6666fea41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ad441f38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0d8f288cc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224b516c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c04dffc40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b96eb039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8eadcc7e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76ac69f9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