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45ddd5cf2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0e5777fb8246cd"/>
  </p:sldMasterIdLst>
  <p:sldIdLst>
    <p:sldId xmlns:r="http://schemas.openxmlformats.org/officeDocument/2006/relationships" id="256" r:id="Rd6988b50bc5a4baa"/>
    <p:sldId xmlns:r="http://schemas.openxmlformats.org/officeDocument/2006/relationships" id="257" r:id="R6abba3b5a52944d3"/>
    <p:sldId xmlns:r="http://schemas.openxmlformats.org/officeDocument/2006/relationships" id="258" r:id="R5d4d28235ab34afe"/>
    <p:sldId xmlns:r="http://schemas.openxmlformats.org/officeDocument/2006/relationships" id="259" r:id="R643ac6a0dee044cc"/>
    <p:sldId xmlns:r="http://schemas.openxmlformats.org/officeDocument/2006/relationships" id="260" r:id="R3c6bab39d7364a72"/>
    <p:sldId xmlns:r="http://schemas.openxmlformats.org/officeDocument/2006/relationships" id="261" r:id="R5d0228fba4b244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0e5777fb8246cd" /><Relationship Type="http://schemas.openxmlformats.org/officeDocument/2006/relationships/slide" Target="/ppt/slides/slide1.xml" Id="Rd6988b50bc5a4baa" /><Relationship Type="http://schemas.openxmlformats.org/officeDocument/2006/relationships/slide" Target="/ppt/slides/slide2.xml" Id="R6abba3b5a52944d3" /><Relationship Type="http://schemas.openxmlformats.org/officeDocument/2006/relationships/slide" Target="/ppt/slides/slide3.xml" Id="R5d4d28235ab34afe" /><Relationship Type="http://schemas.openxmlformats.org/officeDocument/2006/relationships/slide" Target="/ppt/slides/slide4.xml" Id="R643ac6a0dee044cc" /><Relationship Type="http://schemas.openxmlformats.org/officeDocument/2006/relationships/slide" Target="/ppt/slides/slide5.xml" Id="R3c6bab39d7364a72" /><Relationship Type="http://schemas.openxmlformats.org/officeDocument/2006/relationships/slide" Target="/ppt/slides/slide6.xml" Id="R5d0228fba4b244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72388efc2148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2db26f14b4f12" /><Relationship Type="http://schemas.openxmlformats.org/officeDocument/2006/relationships/theme" Target="/ppt/slideMasters/theme/theme1.xml" Id="R6fbe6e49c5ce4f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2db26f14b4f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87e8704d5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6b3b798c43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22f5a58364e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773b08282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ef8b861b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c651c17f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REGNSKAPSFØRER ALLA MELNIKOVA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REGNSKAPSFØRER ALLA MELNIKOVA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1 271 886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1 079 763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1 079 679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Kjørbokollen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926 837 613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REGNSKAPSFØRER ALLA MELNIKOVA</a:t>
            </a:r>
          </a:p>
        </p:txBody>
      </p:sp>
    </p:spTree>
  </p:cSld>
  <p:clrMapOvr>
    <a:masterClrMapping xmlns:a="http://schemas.openxmlformats.org/drawingml/2006/main"/>
  </p:clrMapOvr>
</p:sld>
</file>