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ec4f9febe47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ace7df2e34785"/>
  </p:sldMasterIdLst>
  <p:sldIdLst>
    <p:sldId xmlns:r="http://schemas.openxmlformats.org/officeDocument/2006/relationships" id="256" r:id="Rc62816ed0ad642ec"/>
    <p:sldId xmlns:r="http://schemas.openxmlformats.org/officeDocument/2006/relationships" id="257" r:id="R89dc52df7f864599"/>
    <p:sldId xmlns:r="http://schemas.openxmlformats.org/officeDocument/2006/relationships" id="258" r:id="Rde6b21984b404507"/>
    <p:sldId xmlns:r="http://schemas.openxmlformats.org/officeDocument/2006/relationships" id="259" r:id="Ra3f21d405dcb4075"/>
    <p:sldId xmlns:r="http://schemas.openxmlformats.org/officeDocument/2006/relationships" id="260" r:id="R6c70cd84b7894f6e"/>
    <p:sldId xmlns:r="http://schemas.openxmlformats.org/officeDocument/2006/relationships" id="261" r:id="R2163284d4d2e49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ace7df2e34785" /><Relationship Type="http://schemas.openxmlformats.org/officeDocument/2006/relationships/slide" Target="/ppt/slides/slide1.xml" Id="Rc62816ed0ad642ec" /><Relationship Type="http://schemas.openxmlformats.org/officeDocument/2006/relationships/slide" Target="/ppt/slides/slide2.xml" Id="R89dc52df7f864599" /><Relationship Type="http://schemas.openxmlformats.org/officeDocument/2006/relationships/slide" Target="/ppt/slides/slide3.xml" Id="Rde6b21984b404507" /><Relationship Type="http://schemas.openxmlformats.org/officeDocument/2006/relationships/slide" Target="/ppt/slides/slide4.xml" Id="Ra3f21d405dcb4075" /><Relationship Type="http://schemas.openxmlformats.org/officeDocument/2006/relationships/slide" Target="/ppt/slides/slide5.xml" Id="R6c70cd84b7894f6e" /><Relationship Type="http://schemas.openxmlformats.org/officeDocument/2006/relationships/slide" Target="/ppt/slides/slide6.xml" Id="R2163284d4d2e49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8c27aca9348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9ce462ed7408d" /><Relationship Type="http://schemas.openxmlformats.org/officeDocument/2006/relationships/theme" Target="/ppt/slideMasters/theme/theme1.xml" Id="R97414e4b86b74c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9ce462ed740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fb391d035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7f9608940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757266b35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41e00aa76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7060ca42f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a567139954a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