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356c2f32a44f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7bf552af3d40fd"/>
  </p:sldMasterIdLst>
  <p:sldIdLst>
    <p:sldId xmlns:r="http://schemas.openxmlformats.org/officeDocument/2006/relationships" id="256" r:id="Ra533527ec23b4b4a"/>
    <p:sldId xmlns:r="http://schemas.openxmlformats.org/officeDocument/2006/relationships" id="257" r:id="R1c3d525a5ff84f2f"/>
    <p:sldId xmlns:r="http://schemas.openxmlformats.org/officeDocument/2006/relationships" id="258" r:id="Re791c46208f9415b"/>
    <p:sldId xmlns:r="http://schemas.openxmlformats.org/officeDocument/2006/relationships" id="259" r:id="R6588164b8edc4dcd"/>
    <p:sldId xmlns:r="http://schemas.openxmlformats.org/officeDocument/2006/relationships" id="260" r:id="R53c693be53ee40f0"/>
    <p:sldId xmlns:r="http://schemas.openxmlformats.org/officeDocument/2006/relationships" id="261" r:id="R3e645da84c104742"/>
    <p:sldId xmlns:r="http://schemas.openxmlformats.org/officeDocument/2006/relationships" id="262" r:id="R4239bea4075d4a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7bf552af3d40fd" /><Relationship Type="http://schemas.openxmlformats.org/officeDocument/2006/relationships/slide" Target="/ppt/slides/slide1.xml" Id="Ra533527ec23b4b4a" /><Relationship Type="http://schemas.openxmlformats.org/officeDocument/2006/relationships/slide" Target="/ppt/slides/slide2.xml" Id="R1c3d525a5ff84f2f" /><Relationship Type="http://schemas.openxmlformats.org/officeDocument/2006/relationships/slide" Target="/ppt/slides/slide3.xml" Id="Re791c46208f9415b" /><Relationship Type="http://schemas.openxmlformats.org/officeDocument/2006/relationships/slide" Target="/ppt/slides/slide4.xml" Id="R6588164b8edc4dcd" /><Relationship Type="http://schemas.openxmlformats.org/officeDocument/2006/relationships/slide" Target="/ppt/slides/slide5.xml" Id="R53c693be53ee40f0" /><Relationship Type="http://schemas.openxmlformats.org/officeDocument/2006/relationships/slide" Target="/ppt/slides/slide6.xml" Id="R3e645da84c104742" /><Relationship Type="http://schemas.openxmlformats.org/officeDocument/2006/relationships/slide" Target="/ppt/slides/slide7.xml" Id="R4239bea4075d4a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41cfdc9ca541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3cdbf41d144aa" /><Relationship Type="http://schemas.openxmlformats.org/officeDocument/2006/relationships/theme" Target="/ppt/slideMasters/theme/theme1.xml" Id="Rb4b64fd2dc9249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63cdbf41d144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4e8992cb54d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5206ccefb4b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aa20716f649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af47ee02242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b88a261dd49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b8427b33a49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41563de904d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BELLA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BELLA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443 457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443 457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HALD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Brantenborgveien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926 837 451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CAPITAL AS</a:t>
            </a:r>
          </a:p>
        </p:txBody>
      </p:sp>
    </p:spTree>
  </p:cSld>
  <p:clrMapOvr>
    <a:masterClrMapping xmlns:a="http://schemas.openxmlformats.org/drawingml/2006/main"/>
  </p:clrMapOvr>
</p:sld>
</file>