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df466e7874a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332e72b1a945b4"/>
  </p:sldMasterIdLst>
  <p:sldIdLst>
    <p:sldId xmlns:r="http://schemas.openxmlformats.org/officeDocument/2006/relationships" id="256" r:id="R43ad0c992b2247f5"/>
    <p:sldId xmlns:r="http://schemas.openxmlformats.org/officeDocument/2006/relationships" id="257" r:id="R2a1d9f6501bf42a1"/>
    <p:sldId xmlns:r="http://schemas.openxmlformats.org/officeDocument/2006/relationships" id="258" r:id="R63d223ba7769448a"/>
    <p:sldId xmlns:r="http://schemas.openxmlformats.org/officeDocument/2006/relationships" id="259" r:id="R51ec6cd5d2c44b42"/>
    <p:sldId xmlns:r="http://schemas.openxmlformats.org/officeDocument/2006/relationships" id="260" r:id="Rccb49e97aa114da8"/>
    <p:sldId xmlns:r="http://schemas.openxmlformats.org/officeDocument/2006/relationships" id="261" r:id="R569b7b7ae81b4d97"/>
    <p:sldId xmlns:r="http://schemas.openxmlformats.org/officeDocument/2006/relationships" id="262" r:id="Rc45efc725aa1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32e72b1a945b4" /><Relationship Type="http://schemas.openxmlformats.org/officeDocument/2006/relationships/slide" Target="/ppt/slides/slide1.xml" Id="R43ad0c992b2247f5" /><Relationship Type="http://schemas.openxmlformats.org/officeDocument/2006/relationships/slide" Target="/ppt/slides/slide2.xml" Id="R2a1d9f6501bf42a1" /><Relationship Type="http://schemas.openxmlformats.org/officeDocument/2006/relationships/slide" Target="/ppt/slides/slide3.xml" Id="R63d223ba7769448a" /><Relationship Type="http://schemas.openxmlformats.org/officeDocument/2006/relationships/slide" Target="/ppt/slides/slide4.xml" Id="R51ec6cd5d2c44b42" /><Relationship Type="http://schemas.openxmlformats.org/officeDocument/2006/relationships/slide" Target="/ppt/slides/slide5.xml" Id="Rccb49e97aa114da8" /><Relationship Type="http://schemas.openxmlformats.org/officeDocument/2006/relationships/slide" Target="/ppt/slides/slide6.xml" Id="R569b7b7ae81b4d97" /><Relationship Type="http://schemas.openxmlformats.org/officeDocument/2006/relationships/slide" Target="/ppt/slides/slide7.xml" Id="Rc45efc725aa1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f7f7b2c4e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df88ce5b45db" /><Relationship Type="http://schemas.openxmlformats.org/officeDocument/2006/relationships/theme" Target="/ppt/slideMasters/theme/theme1.xml" Id="R4c27985fb6d6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42df88ce5b45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69eac0057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16e98244e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be82fe99540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774222670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e5691f2e1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c067422cc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1c1a9eb93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