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6c7ef9a69046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0754ad43244794"/>
  </p:sldMasterIdLst>
  <p:sldIdLst>
    <p:sldId xmlns:r="http://schemas.openxmlformats.org/officeDocument/2006/relationships" id="256" r:id="Rffac9b6f6b514361"/>
    <p:sldId xmlns:r="http://schemas.openxmlformats.org/officeDocument/2006/relationships" id="257" r:id="R13a94d124c414947"/>
    <p:sldId xmlns:r="http://schemas.openxmlformats.org/officeDocument/2006/relationships" id="258" r:id="R41498c69cdeb4ee0"/>
    <p:sldId xmlns:r="http://schemas.openxmlformats.org/officeDocument/2006/relationships" id="259" r:id="R94e8dfd12d904b88"/>
    <p:sldId xmlns:r="http://schemas.openxmlformats.org/officeDocument/2006/relationships" id="260" r:id="Ra361b6bc26884850"/>
    <p:sldId xmlns:r="http://schemas.openxmlformats.org/officeDocument/2006/relationships" id="261" r:id="Re5cb45fb6ee344f0"/>
    <p:sldId xmlns:r="http://schemas.openxmlformats.org/officeDocument/2006/relationships" id="262" r:id="Rb0d3ddae3af643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754ad43244794" /><Relationship Type="http://schemas.openxmlformats.org/officeDocument/2006/relationships/slide" Target="/ppt/slides/slide1.xml" Id="Rffac9b6f6b514361" /><Relationship Type="http://schemas.openxmlformats.org/officeDocument/2006/relationships/slide" Target="/ppt/slides/slide2.xml" Id="R13a94d124c414947" /><Relationship Type="http://schemas.openxmlformats.org/officeDocument/2006/relationships/slide" Target="/ppt/slides/slide3.xml" Id="R41498c69cdeb4ee0" /><Relationship Type="http://schemas.openxmlformats.org/officeDocument/2006/relationships/slide" Target="/ppt/slides/slide4.xml" Id="R94e8dfd12d904b88" /><Relationship Type="http://schemas.openxmlformats.org/officeDocument/2006/relationships/slide" Target="/ppt/slides/slide5.xml" Id="Ra361b6bc26884850" /><Relationship Type="http://schemas.openxmlformats.org/officeDocument/2006/relationships/slide" Target="/ppt/slides/slide6.xml" Id="Re5cb45fb6ee344f0" /><Relationship Type="http://schemas.openxmlformats.org/officeDocument/2006/relationships/slide" Target="/ppt/slides/slide7.xml" Id="Rb0d3ddae3af643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5221f40916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79c480806b460d" /><Relationship Type="http://schemas.openxmlformats.org/officeDocument/2006/relationships/theme" Target="/ppt/slideMasters/theme/theme1.xml" Id="R51b3e65c3e9447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79c480806b46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41d2b443043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c414da60b46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186b2008342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23bb98364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7b699bf6a40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94742b0a446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3d6fdcc22c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BRÅTALIEN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BRÅTALIEN REGNSKAP AS ble etablert [år] og holder til i Torpo.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1 481 920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319 323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261 449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770 304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STOREFETEN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Sirevegen 343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3579 Torpo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926 830 325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BRÅTALIEN REGNSKAP AS</a:t>
            </a:r>
          </a:p>
        </p:txBody>
      </p:sp>
    </p:spTree>
  </p:cSld>
  <p:clrMapOvr>
    <a:masterClrMapping xmlns:a="http://schemas.openxmlformats.org/drawingml/2006/main"/>
  </p:clrMapOvr>
</p:sld>
</file>