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7003bd0e2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682c06b372430e"/>
  </p:sldMasterIdLst>
  <p:sldIdLst>
    <p:sldId xmlns:r="http://schemas.openxmlformats.org/officeDocument/2006/relationships" id="256" r:id="Ra567aa08ab5d49df"/>
    <p:sldId xmlns:r="http://schemas.openxmlformats.org/officeDocument/2006/relationships" id="257" r:id="R03b27faf23e144c1"/>
    <p:sldId xmlns:r="http://schemas.openxmlformats.org/officeDocument/2006/relationships" id="258" r:id="Rb3c7d12c803b47db"/>
    <p:sldId xmlns:r="http://schemas.openxmlformats.org/officeDocument/2006/relationships" id="259" r:id="R1da322f69b224346"/>
    <p:sldId xmlns:r="http://schemas.openxmlformats.org/officeDocument/2006/relationships" id="260" r:id="R9238115e982a47c3"/>
    <p:sldId xmlns:r="http://schemas.openxmlformats.org/officeDocument/2006/relationships" id="261" r:id="Rb34fd92f57874bd6"/>
    <p:sldId xmlns:r="http://schemas.openxmlformats.org/officeDocument/2006/relationships" id="262" r:id="R243d17ae909c46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82c06b372430e" /><Relationship Type="http://schemas.openxmlformats.org/officeDocument/2006/relationships/slide" Target="/ppt/slides/slide1.xml" Id="Ra567aa08ab5d49df" /><Relationship Type="http://schemas.openxmlformats.org/officeDocument/2006/relationships/slide" Target="/ppt/slides/slide2.xml" Id="R03b27faf23e144c1" /><Relationship Type="http://schemas.openxmlformats.org/officeDocument/2006/relationships/slide" Target="/ppt/slides/slide3.xml" Id="Rb3c7d12c803b47db" /><Relationship Type="http://schemas.openxmlformats.org/officeDocument/2006/relationships/slide" Target="/ppt/slides/slide4.xml" Id="R1da322f69b224346" /><Relationship Type="http://schemas.openxmlformats.org/officeDocument/2006/relationships/slide" Target="/ppt/slides/slide5.xml" Id="R9238115e982a47c3" /><Relationship Type="http://schemas.openxmlformats.org/officeDocument/2006/relationships/slide" Target="/ppt/slides/slide6.xml" Id="Rb34fd92f57874bd6" /><Relationship Type="http://schemas.openxmlformats.org/officeDocument/2006/relationships/slide" Target="/ppt/slides/slide7.xml" Id="R243d17ae909c46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7525c1ab5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a23d5dbcb4282" /><Relationship Type="http://schemas.openxmlformats.org/officeDocument/2006/relationships/theme" Target="/ppt/slideMasters/theme/theme1.xml" Id="Rd9dd569f60b6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a23d5dbcb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f2a93f6d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c2f970926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af9bc1177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44789700c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beac38e7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49016ed7d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6cd8487d0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 ISLAND SHIPHOLDING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ISLAND SHIPHOLDING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−1 749 527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4 185 748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647 878 928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806 179 095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ISLAND INVESTMENT LLC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EXCALIBUR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HENNA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40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post@islandoffshore.com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www.islandoffshore.com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926 829 408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