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c38bff1cb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bae37e024b464b"/>
  </p:sldMasterIdLst>
  <p:sldIdLst>
    <p:sldId xmlns:r="http://schemas.openxmlformats.org/officeDocument/2006/relationships" id="256" r:id="R4d1ff9d0891441fa"/>
    <p:sldId xmlns:r="http://schemas.openxmlformats.org/officeDocument/2006/relationships" id="257" r:id="R66e33c861c83468c"/>
    <p:sldId xmlns:r="http://schemas.openxmlformats.org/officeDocument/2006/relationships" id="258" r:id="R37c393f3d9db4960"/>
    <p:sldId xmlns:r="http://schemas.openxmlformats.org/officeDocument/2006/relationships" id="259" r:id="R1e121cb5926e4d65"/>
    <p:sldId xmlns:r="http://schemas.openxmlformats.org/officeDocument/2006/relationships" id="260" r:id="Rebd362dbb274496b"/>
    <p:sldId xmlns:r="http://schemas.openxmlformats.org/officeDocument/2006/relationships" id="261" r:id="R71e75e444fb44507"/>
    <p:sldId xmlns:r="http://schemas.openxmlformats.org/officeDocument/2006/relationships" id="262" r:id="R02c7543c67d3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ae37e024b464b" /><Relationship Type="http://schemas.openxmlformats.org/officeDocument/2006/relationships/slide" Target="/ppt/slides/slide1.xml" Id="R4d1ff9d0891441fa" /><Relationship Type="http://schemas.openxmlformats.org/officeDocument/2006/relationships/slide" Target="/ppt/slides/slide2.xml" Id="R66e33c861c83468c" /><Relationship Type="http://schemas.openxmlformats.org/officeDocument/2006/relationships/slide" Target="/ppt/slides/slide3.xml" Id="R37c393f3d9db4960" /><Relationship Type="http://schemas.openxmlformats.org/officeDocument/2006/relationships/slide" Target="/ppt/slides/slide4.xml" Id="R1e121cb5926e4d65" /><Relationship Type="http://schemas.openxmlformats.org/officeDocument/2006/relationships/slide" Target="/ppt/slides/slide5.xml" Id="Rebd362dbb274496b" /><Relationship Type="http://schemas.openxmlformats.org/officeDocument/2006/relationships/slide" Target="/ppt/slides/slide6.xml" Id="R71e75e444fb44507" /><Relationship Type="http://schemas.openxmlformats.org/officeDocument/2006/relationships/slide" Target="/ppt/slides/slide7.xml" Id="R02c7543c67d3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35da4bfc8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2e3712b594bff" /><Relationship Type="http://schemas.openxmlformats.org/officeDocument/2006/relationships/theme" Target="/ppt/slideMasters/theme/theme1.xml" Id="Rc752663290e94c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2e3712b59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3cc7d50dc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ac6434fc241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956e3166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4e4a0f51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f616950d42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820727e3d40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cd53d4367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 TORGERSEN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 TORGERSEN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3 817 240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BJØRGUM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