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afe9368c2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2daab09554a17"/>
  </p:sldMasterIdLst>
  <p:sldIdLst>
    <p:sldId xmlns:r="http://schemas.openxmlformats.org/officeDocument/2006/relationships" id="256" r:id="Rad40bdf5ea094e65"/>
    <p:sldId xmlns:r="http://schemas.openxmlformats.org/officeDocument/2006/relationships" id="257" r:id="R9df67cf00cd14617"/>
    <p:sldId xmlns:r="http://schemas.openxmlformats.org/officeDocument/2006/relationships" id="258" r:id="Rcec48b9f2e4d4083"/>
    <p:sldId xmlns:r="http://schemas.openxmlformats.org/officeDocument/2006/relationships" id="259" r:id="R7f620de6a6c8427a"/>
    <p:sldId xmlns:r="http://schemas.openxmlformats.org/officeDocument/2006/relationships" id="260" r:id="Rbb3bf2d90ba94855"/>
    <p:sldId xmlns:r="http://schemas.openxmlformats.org/officeDocument/2006/relationships" id="261" r:id="R8bfae94edbb54376"/>
    <p:sldId xmlns:r="http://schemas.openxmlformats.org/officeDocument/2006/relationships" id="262" r:id="R02a668b09c6d47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2daab09554a17" /><Relationship Type="http://schemas.openxmlformats.org/officeDocument/2006/relationships/slide" Target="/ppt/slides/slide1.xml" Id="Rad40bdf5ea094e65" /><Relationship Type="http://schemas.openxmlformats.org/officeDocument/2006/relationships/slide" Target="/ppt/slides/slide2.xml" Id="R9df67cf00cd14617" /><Relationship Type="http://schemas.openxmlformats.org/officeDocument/2006/relationships/slide" Target="/ppt/slides/slide3.xml" Id="Rcec48b9f2e4d4083" /><Relationship Type="http://schemas.openxmlformats.org/officeDocument/2006/relationships/slide" Target="/ppt/slides/slide4.xml" Id="R7f620de6a6c8427a" /><Relationship Type="http://schemas.openxmlformats.org/officeDocument/2006/relationships/slide" Target="/ppt/slides/slide5.xml" Id="Rbb3bf2d90ba94855" /><Relationship Type="http://schemas.openxmlformats.org/officeDocument/2006/relationships/slide" Target="/ppt/slides/slide6.xml" Id="R8bfae94edbb54376" /><Relationship Type="http://schemas.openxmlformats.org/officeDocument/2006/relationships/slide" Target="/ppt/slides/slide7.xml" Id="R02a668b09c6d47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a40e43e57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2c5237bb146de" /><Relationship Type="http://schemas.openxmlformats.org/officeDocument/2006/relationships/theme" Target="/ppt/slideMasters/theme/theme1.xml" Id="R2e9db6a5617c44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2c5237bb146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28ce13d0f41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247112bf5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c3e7a3f8e4e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1897f48b24d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517444cd4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c2c475c4c4c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42f763b0b47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