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c99c910e624f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039466e6824e77"/>
  </p:sldMasterIdLst>
  <p:sldIdLst>
    <p:sldId xmlns:r="http://schemas.openxmlformats.org/officeDocument/2006/relationships" id="256" r:id="Rbf591a5a641145c3"/>
    <p:sldId xmlns:r="http://schemas.openxmlformats.org/officeDocument/2006/relationships" id="257" r:id="R7e70ee96519c46fa"/>
    <p:sldId xmlns:r="http://schemas.openxmlformats.org/officeDocument/2006/relationships" id="258" r:id="Raf71ce517855489f"/>
    <p:sldId xmlns:r="http://schemas.openxmlformats.org/officeDocument/2006/relationships" id="259" r:id="R31e97f10d0d540a2"/>
    <p:sldId xmlns:r="http://schemas.openxmlformats.org/officeDocument/2006/relationships" id="260" r:id="R5fa53096d47149c0"/>
    <p:sldId xmlns:r="http://schemas.openxmlformats.org/officeDocument/2006/relationships" id="261" r:id="Re45a563efa3c42f5"/>
    <p:sldId xmlns:r="http://schemas.openxmlformats.org/officeDocument/2006/relationships" id="262" r:id="R2be98adf400d4f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039466e6824e77" /><Relationship Type="http://schemas.openxmlformats.org/officeDocument/2006/relationships/slide" Target="/ppt/slides/slide1.xml" Id="Rbf591a5a641145c3" /><Relationship Type="http://schemas.openxmlformats.org/officeDocument/2006/relationships/slide" Target="/ppt/slides/slide2.xml" Id="R7e70ee96519c46fa" /><Relationship Type="http://schemas.openxmlformats.org/officeDocument/2006/relationships/slide" Target="/ppt/slides/slide3.xml" Id="Raf71ce517855489f" /><Relationship Type="http://schemas.openxmlformats.org/officeDocument/2006/relationships/slide" Target="/ppt/slides/slide4.xml" Id="R31e97f10d0d540a2" /><Relationship Type="http://schemas.openxmlformats.org/officeDocument/2006/relationships/slide" Target="/ppt/slides/slide5.xml" Id="R5fa53096d47149c0" /><Relationship Type="http://schemas.openxmlformats.org/officeDocument/2006/relationships/slide" Target="/ppt/slides/slide6.xml" Id="Re45a563efa3c42f5" /><Relationship Type="http://schemas.openxmlformats.org/officeDocument/2006/relationships/slide" Target="/ppt/slides/slide7.xml" Id="R2be98adf400d4f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0af72300ea434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4f020a49ee40d8" /><Relationship Type="http://schemas.openxmlformats.org/officeDocument/2006/relationships/theme" Target="/ppt/slideMasters/theme/theme1.xml" Id="R833119d3da7a40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4f020a49ee40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2abe87ce6b44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5f69c3814a42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b879148a2a46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374d8e98e54c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235e3f1966405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bad93101ca40b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1b9bdd10534d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SNERTINGDAL RØRLEGGERBEDRIFT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SNERTINGDAL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SNERTINGDAL RØRLEGGERBEDRIFT AS ble etablert [år] og holder til i Snertingdal.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SNERTINGDAL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SNERTINGDAL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SNERTINGDAL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6 992 952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1 046 054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764 945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4 083 918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6 350 408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SNERTINGDAL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HAUGOM TORMOD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SNERTINGDAL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Snertingdalsvegen 1242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2838 Snertingdal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926 826 271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SNERTINGDAL RØRLEGGERBEDRIFT AS</a:t>
            </a:r>
          </a:p>
        </p:txBody>
      </p:sp>
    </p:spTree>
  </p:cSld>
  <p:clrMapOvr>
    <a:masterClrMapping xmlns:a="http://schemas.openxmlformats.org/drawingml/2006/main"/>
  </p:clrMapOvr>
</p:sld>
</file>