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c6cfad860e4d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65c575a6284916"/>
  </p:sldMasterIdLst>
  <p:sldIdLst>
    <p:sldId xmlns:r="http://schemas.openxmlformats.org/officeDocument/2006/relationships" id="256" r:id="R7d48f89c8aa94f1c"/>
    <p:sldId xmlns:r="http://schemas.openxmlformats.org/officeDocument/2006/relationships" id="257" r:id="R804b93118c0e4e05"/>
    <p:sldId xmlns:r="http://schemas.openxmlformats.org/officeDocument/2006/relationships" id="258" r:id="R265d361696644e1f"/>
    <p:sldId xmlns:r="http://schemas.openxmlformats.org/officeDocument/2006/relationships" id="259" r:id="R6eb7505b8cd343ff"/>
    <p:sldId xmlns:r="http://schemas.openxmlformats.org/officeDocument/2006/relationships" id="260" r:id="R527e05bc98b046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65c575a6284916" /><Relationship Type="http://schemas.openxmlformats.org/officeDocument/2006/relationships/slide" Target="/ppt/slides/slide1.xml" Id="R7d48f89c8aa94f1c" /><Relationship Type="http://schemas.openxmlformats.org/officeDocument/2006/relationships/slide" Target="/ppt/slides/slide2.xml" Id="R804b93118c0e4e05" /><Relationship Type="http://schemas.openxmlformats.org/officeDocument/2006/relationships/slide" Target="/ppt/slides/slide3.xml" Id="R265d361696644e1f" /><Relationship Type="http://schemas.openxmlformats.org/officeDocument/2006/relationships/slide" Target="/ppt/slides/slide4.xml" Id="R6eb7505b8cd343ff" /><Relationship Type="http://schemas.openxmlformats.org/officeDocument/2006/relationships/slide" Target="/ppt/slides/slide5.xml" Id="R527e05bc98b046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f513ca408746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068b49bfe492d" /><Relationship Type="http://schemas.openxmlformats.org/officeDocument/2006/relationships/theme" Target="/ppt/slideMasters/theme/theme1.xml" Id="Rf2d3ef97b74f42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5068b49bfe49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9bddceb284f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79dd382d44c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fbe92a45441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75af954704c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c03f915c148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FORRESTAD MASKIN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FORRESTAD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FORRESTAD MASKIN ble etablert [år] og holder til i Svingvoll.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FORRESTAD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FORRESTAD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FORRESTAD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Kampavegen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2652 Svingvoll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926 822 632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FORRESTAD MASKIN</a:t>
            </a:r>
          </a:p>
        </p:txBody>
      </p:sp>
    </p:spTree>
  </p:cSld>
  <p:clrMapOvr>
    <a:masterClrMapping xmlns:a="http://schemas.openxmlformats.org/drawingml/2006/main"/>
  </p:clrMapOvr>
</p:sld>
</file>