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b99b02eef744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ee60d326444c70"/>
  </p:sldMasterIdLst>
  <p:sldIdLst>
    <p:sldId xmlns:r="http://schemas.openxmlformats.org/officeDocument/2006/relationships" id="256" r:id="R1a2ccfa7e1354b3b"/>
    <p:sldId xmlns:r="http://schemas.openxmlformats.org/officeDocument/2006/relationships" id="257" r:id="R18ff34a181794fd6"/>
    <p:sldId xmlns:r="http://schemas.openxmlformats.org/officeDocument/2006/relationships" id="258" r:id="R6adddf41e8554f0b"/>
    <p:sldId xmlns:r="http://schemas.openxmlformats.org/officeDocument/2006/relationships" id="259" r:id="Re47c051b36df4235"/>
    <p:sldId xmlns:r="http://schemas.openxmlformats.org/officeDocument/2006/relationships" id="260" r:id="Rea5c5295352b47d8"/>
    <p:sldId xmlns:r="http://schemas.openxmlformats.org/officeDocument/2006/relationships" id="261" r:id="R0444d190e5f1415a"/>
    <p:sldId xmlns:r="http://schemas.openxmlformats.org/officeDocument/2006/relationships" id="262" r:id="R1591dac34cf44f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e60d326444c70" /><Relationship Type="http://schemas.openxmlformats.org/officeDocument/2006/relationships/slide" Target="/ppt/slides/slide1.xml" Id="R1a2ccfa7e1354b3b" /><Relationship Type="http://schemas.openxmlformats.org/officeDocument/2006/relationships/slide" Target="/ppt/slides/slide2.xml" Id="R18ff34a181794fd6" /><Relationship Type="http://schemas.openxmlformats.org/officeDocument/2006/relationships/slide" Target="/ppt/slides/slide3.xml" Id="R6adddf41e8554f0b" /><Relationship Type="http://schemas.openxmlformats.org/officeDocument/2006/relationships/slide" Target="/ppt/slides/slide4.xml" Id="Re47c051b36df4235" /><Relationship Type="http://schemas.openxmlformats.org/officeDocument/2006/relationships/slide" Target="/ppt/slides/slide5.xml" Id="Rea5c5295352b47d8" /><Relationship Type="http://schemas.openxmlformats.org/officeDocument/2006/relationships/slide" Target="/ppt/slides/slide6.xml" Id="R0444d190e5f1415a" /><Relationship Type="http://schemas.openxmlformats.org/officeDocument/2006/relationships/slide" Target="/ppt/slides/slide7.xml" Id="R1591dac34cf44f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8a74c1bc647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6ce2a16e24413" /><Relationship Type="http://schemas.openxmlformats.org/officeDocument/2006/relationships/theme" Target="/ppt/slideMasters/theme/theme1.xml" Id="R4afc5635799549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e6ce2a16e244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26858f00d49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10dacf3134f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7b231e39242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2408b86c342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6d6fd053c49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a254c89a349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f339a62f743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LYSE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LYSE VEKST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−39 960 000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193 143 000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Breiflåtveien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926 818 201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 VEKST AS</a:t>
            </a:r>
          </a:p>
        </p:txBody>
      </p:sp>
    </p:spTree>
  </p:cSld>
  <p:clrMapOvr>
    <a:masterClrMapping xmlns:a="http://schemas.openxmlformats.org/drawingml/2006/main"/>
  </p:clrMapOvr>
</p:sld>
</file>