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7399e7bcc84a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0f5e69a6764b51"/>
  </p:sldMasterIdLst>
  <p:sldIdLst>
    <p:sldId xmlns:r="http://schemas.openxmlformats.org/officeDocument/2006/relationships" id="256" r:id="R4864a95a3535471c"/>
    <p:sldId xmlns:r="http://schemas.openxmlformats.org/officeDocument/2006/relationships" id="257" r:id="R6513fb2b193d4a00"/>
    <p:sldId xmlns:r="http://schemas.openxmlformats.org/officeDocument/2006/relationships" id="258" r:id="Rde5f6f7e33d64ce4"/>
    <p:sldId xmlns:r="http://schemas.openxmlformats.org/officeDocument/2006/relationships" id="259" r:id="R0f950e63b5f94e8d"/>
    <p:sldId xmlns:r="http://schemas.openxmlformats.org/officeDocument/2006/relationships" id="260" r:id="Rff0f1a81eaae40ed"/>
    <p:sldId xmlns:r="http://schemas.openxmlformats.org/officeDocument/2006/relationships" id="261" r:id="R2a5949c5b5214a6e"/>
    <p:sldId xmlns:r="http://schemas.openxmlformats.org/officeDocument/2006/relationships" id="262" r:id="R55f1d33fd39e4f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0f5e69a6764b51" /><Relationship Type="http://schemas.openxmlformats.org/officeDocument/2006/relationships/slide" Target="/ppt/slides/slide1.xml" Id="R4864a95a3535471c" /><Relationship Type="http://schemas.openxmlformats.org/officeDocument/2006/relationships/slide" Target="/ppt/slides/slide2.xml" Id="R6513fb2b193d4a00" /><Relationship Type="http://schemas.openxmlformats.org/officeDocument/2006/relationships/slide" Target="/ppt/slides/slide3.xml" Id="Rde5f6f7e33d64ce4" /><Relationship Type="http://schemas.openxmlformats.org/officeDocument/2006/relationships/slide" Target="/ppt/slides/slide4.xml" Id="R0f950e63b5f94e8d" /><Relationship Type="http://schemas.openxmlformats.org/officeDocument/2006/relationships/slide" Target="/ppt/slides/slide5.xml" Id="Rff0f1a81eaae40ed" /><Relationship Type="http://schemas.openxmlformats.org/officeDocument/2006/relationships/slide" Target="/ppt/slides/slide6.xml" Id="R2a5949c5b5214a6e" /><Relationship Type="http://schemas.openxmlformats.org/officeDocument/2006/relationships/slide" Target="/ppt/slides/slide7.xml" Id="R55f1d33fd39e4f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8e34ba4b0045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159eb2d8c4df6" /><Relationship Type="http://schemas.openxmlformats.org/officeDocument/2006/relationships/theme" Target="/ppt/slideMasters/theme/theme1.xml" Id="R4759f703d47c42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2159eb2d8c4d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74e1363ec41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4c881bb0f4f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d9548b17b4a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f63ac16014f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c70ad028a41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30531aecd42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7c32f41874d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MYRVIK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MYRVIK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139 270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139 270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MYRVIK SVERRE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Frydenbergvegen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926 817 477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