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614fbeaf1b4f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0d061a3118454d"/>
  </p:sldMasterIdLst>
  <p:sldIdLst>
    <p:sldId xmlns:r="http://schemas.openxmlformats.org/officeDocument/2006/relationships" id="256" r:id="R42d11147ca184ca6"/>
    <p:sldId xmlns:r="http://schemas.openxmlformats.org/officeDocument/2006/relationships" id="257" r:id="R3db818b46cc147b8"/>
    <p:sldId xmlns:r="http://schemas.openxmlformats.org/officeDocument/2006/relationships" id="258" r:id="R205ee1a76a784dcc"/>
    <p:sldId xmlns:r="http://schemas.openxmlformats.org/officeDocument/2006/relationships" id="259" r:id="Rc10bc83db8574175"/>
    <p:sldId xmlns:r="http://schemas.openxmlformats.org/officeDocument/2006/relationships" id="260" r:id="R4d87f00440b548ca"/>
    <p:sldId xmlns:r="http://schemas.openxmlformats.org/officeDocument/2006/relationships" id="261" r:id="R1c76036754f945ab"/>
    <p:sldId xmlns:r="http://schemas.openxmlformats.org/officeDocument/2006/relationships" id="262" r:id="R74bec816497f45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d061a3118454d" /><Relationship Type="http://schemas.openxmlformats.org/officeDocument/2006/relationships/slide" Target="/ppt/slides/slide1.xml" Id="R42d11147ca184ca6" /><Relationship Type="http://schemas.openxmlformats.org/officeDocument/2006/relationships/slide" Target="/ppt/slides/slide2.xml" Id="R3db818b46cc147b8" /><Relationship Type="http://schemas.openxmlformats.org/officeDocument/2006/relationships/slide" Target="/ppt/slides/slide3.xml" Id="R205ee1a76a784dcc" /><Relationship Type="http://schemas.openxmlformats.org/officeDocument/2006/relationships/slide" Target="/ppt/slides/slide4.xml" Id="Rc10bc83db8574175" /><Relationship Type="http://schemas.openxmlformats.org/officeDocument/2006/relationships/slide" Target="/ppt/slides/slide5.xml" Id="R4d87f00440b548ca" /><Relationship Type="http://schemas.openxmlformats.org/officeDocument/2006/relationships/slide" Target="/ppt/slides/slide6.xml" Id="R1c76036754f945ab" /><Relationship Type="http://schemas.openxmlformats.org/officeDocument/2006/relationships/slide" Target="/ppt/slides/slide7.xml" Id="R74bec816497f45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549f5401f4b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42f5625bd47c1" /><Relationship Type="http://schemas.openxmlformats.org/officeDocument/2006/relationships/theme" Target="/ppt/slideMasters/theme/theme1.xml" Id="Rd7630fbddc1240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e42f5625bd47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bf3cec6aa44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5fe28ccec40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a427ac6094e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573c6795c4c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70638d79f41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689b2b9774c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1dbfc9d4144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ANDVARE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ANDVARE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−40 308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488 692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BREKKE HANSSEN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EMEL BREKKE HANSSEN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Brekke Hanssen, HÅKON DEN GODES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926 816 802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ANDVARE HOLDING AS</a:t>
            </a:r>
          </a:p>
        </p:txBody>
      </p:sp>
    </p:spTree>
  </p:cSld>
  <p:clrMapOvr>
    <a:masterClrMapping xmlns:a="http://schemas.openxmlformats.org/drawingml/2006/main"/>
  </p:clrMapOvr>
</p:sld>
</file>