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b1a3d70ae54d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6062a96f8d4d0b"/>
  </p:sldMasterIdLst>
  <p:sldIdLst>
    <p:sldId xmlns:r="http://schemas.openxmlformats.org/officeDocument/2006/relationships" id="256" r:id="R0f00e97091dc458f"/>
    <p:sldId xmlns:r="http://schemas.openxmlformats.org/officeDocument/2006/relationships" id="257" r:id="R9e1e9587b1d64568"/>
    <p:sldId xmlns:r="http://schemas.openxmlformats.org/officeDocument/2006/relationships" id="258" r:id="R8bb43bc114474c57"/>
    <p:sldId xmlns:r="http://schemas.openxmlformats.org/officeDocument/2006/relationships" id="259" r:id="Rfc47ba8e195c4ea9"/>
    <p:sldId xmlns:r="http://schemas.openxmlformats.org/officeDocument/2006/relationships" id="260" r:id="Rf58b2196e4ef496f"/>
    <p:sldId xmlns:r="http://schemas.openxmlformats.org/officeDocument/2006/relationships" id="261" r:id="Re9e48645454c4eea"/>
    <p:sldId xmlns:r="http://schemas.openxmlformats.org/officeDocument/2006/relationships" id="262" r:id="Rcaaeafd86c8846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062a96f8d4d0b" /><Relationship Type="http://schemas.openxmlformats.org/officeDocument/2006/relationships/slide" Target="/ppt/slides/slide1.xml" Id="R0f00e97091dc458f" /><Relationship Type="http://schemas.openxmlformats.org/officeDocument/2006/relationships/slide" Target="/ppt/slides/slide2.xml" Id="R9e1e9587b1d64568" /><Relationship Type="http://schemas.openxmlformats.org/officeDocument/2006/relationships/slide" Target="/ppt/slides/slide3.xml" Id="R8bb43bc114474c57" /><Relationship Type="http://schemas.openxmlformats.org/officeDocument/2006/relationships/slide" Target="/ppt/slides/slide4.xml" Id="Rfc47ba8e195c4ea9" /><Relationship Type="http://schemas.openxmlformats.org/officeDocument/2006/relationships/slide" Target="/ppt/slides/slide5.xml" Id="Rf58b2196e4ef496f" /><Relationship Type="http://schemas.openxmlformats.org/officeDocument/2006/relationships/slide" Target="/ppt/slides/slide6.xml" Id="Re9e48645454c4eea" /><Relationship Type="http://schemas.openxmlformats.org/officeDocument/2006/relationships/slide" Target="/ppt/slides/slide7.xml" Id="Rcaaeafd86c8846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f86590ee5d46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f57505d9241c9" /><Relationship Type="http://schemas.openxmlformats.org/officeDocument/2006/relationships/theme" Target="/ppt/slideMasters/theme/theme1.xml" Id="Rb215c87c94bc4e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cf57505d9241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80788fc3947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7107190ef46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f7f1193bb4d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25041656f4e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babe5dd8a49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e6d98a02f43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f9b40b5d6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515 902 176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2 125 971 928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2 142 300 194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926 816 403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