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c46e25e30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a7439f129499c"/>
  </p:sldMasterIdLst>
  <p:sldIdLst>
    <p:sldId xmlns:r="http://schemas.openxmlformats.org/officeDocument/2006/relationships" id="256" r:id="R6bbbd4e04b004dae"/>
    <p:sldId xmlns:r="http://schemas.openxmlformats.org/officeDocument/2006/relationships" id="257" r:id="R6f2cc41439e14350"/>
    <p:sldId xmlns:r="http://schemas.openxmlformats.org/officeDocument/2006/relationships" id="258" r:id="R4f07eff02598438d"/>
    <p:sldId xmlns:r="http://schemas.openxmlformats.org/officeDocument/2006/relationships" id="259" r:id="R064a495f8a034efb"/>
    <p:sldId xmlns:r="http://schemas.openxmlformats.org/officeDocument/2006/relationships" id="260" r:id="R2688c7c9f4974dc7"/>
    <p:sldId xmlns:r="http://schemas.openxmlformats.org/officeDocument/2006/relationships" id="261" r:id="R43319e478f954020"/>
    <p:sldId xmlns:r="http://schemas.openxmlformats.org/officeDocument/2006/relationships" id="262" r:id="R3ff1bd991baf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a7439f129499c" /><Relationship Type="http://schemas.openxmlformats.org/officeDocument/2006/relationships/slide" Target="/ppt/slides/slide1.xml" Id="R6bbbd4e04b004dae" /><Relationship Type="http://schemas.openxmlformats.org/officeDocument/2006/relationships/slide" Target="/ppt/slides/slide2.xml" Id="R6f2cc41439e14350" /><Relationship Type="http://schemas.openxmlformats.org/officeDocument/2006/relationships/slide" Target="/ppt/slides/slide3.xml" Id="R4f07eff02598438d" /><Relationship Type="http://schemas.openxmlformats.org/officeDocument/2006/relationships/slide" Target="/ppt/slides/slide4.xml" Id="R064a495f8a034efb" /><Relationship Type="http://schemas.openxmlformats.org/officeDocument/2006/relationships/slide" Target="/ppt/slides/slide5.xml" Id="R2688c7c9f4974dc7" /><Relationship Type="http://schemas.openxmlformats.org/officeDocument/2006/relationships/slide" Target="/ppt/slides/slide6.xml" Id="R43319e478f954020" /><Relationship Type="http://schemas.openxmlformats.org/officeDocument/2006/relationships/slide" Target="/ppt/slides/slide7.xml" Id="R3ff1bd991baf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3f6da76e2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121f27a94eab" /><Relationship Type="http://schemas.openxmlformats.org/officeDocument/2006/relationships/theme" Target="/ppt/slideMasters/theme/theme1.xml" Id="Rac02c3fcd99c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f121f27a9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bf6f2549544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f1c2e884b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4c7bd32b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2f77e9da2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6d716dd6743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4ee30c55f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07b0b99da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