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567dce1d5341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9f5530917242bd"/>
  </p:sldMasterIdLst>
  <p:sldIdLst>
    <p:sldId xmlns:r="http://schemas.openxmlformats.org/officeDocument/2006/relationships" id="256" r:id="R158f06fc314c4a34"/>
    <p:sldId xmlns:r="http://schemas.openxmlformats.org/officeDocument/2006/relationships" id="257" r:id="R6b13e6045453494f"/>
    <p:sldId xmlns:r="http://schemas.openxmlformats.org/officeDocument/2006/relationships" id="258" r:id="Rcf31aa8375c6498a"/>
    <p:sldId xmlns:r="http://schemas.openxmlformats.org/officeDocument/2006/relationships" id="259" r:id="Rf52324247b094d40"/>
    <p:sldId xmlns:r="http://schemas.openxmlformats.org/officeDocument/2006/relationships" id="260" r:id="R37096bfdcf1543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f5530917242bd" /><Relationship Type="http://schemas.openxmlformats.org/officeDocument/2006/relationships/slide" Target="/ppt/slides/slide1.xml" Id="R158f06fc314c4a34" /><Relationship Type="http://schemas.openxmlformats.org/officeDocument/2006/relationships/slide" Target="/ppt/slides/slide2.xml" Id="R6b13e6045453494f" /><Relationship Type="http://schemas.openxmlformats.org/officeDocument/2006/relationships/slide" Target="/ppt/slides/slide3.xml" Id="Rcf31aa8375c6498a" /><Relationship Type="http://schemas.openxmlformats.org/officeDocument/2006/relationships/slide" Target="/ppt/slides/slide4.xml" Id="Rf52324247b094d40" /><Relationship Type="http://schemas.openxmlformats.org/officeDocument/2006/relationships/slide" Target="/ppt/slides/slide5.xml" Id="R37096bfdcf1543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1355a5a947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6d5b1a7c64e20" /><Relationship Type="http://schemas.openxmlformats.org/officeDocument/2006/relationships/theme" Target="/ppt/slideMasters/theme/theme1.xml" Id="Rbfd991e2864c4d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6d5b1a7c64e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e0cbbfc0d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3e33c93b3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2def0633246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406b45d754d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24d2fccfe4c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OG ØSTRE VIKEN JORDSKIFTERETT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OG ØSTRE VIKEN JORDSKIFTERETT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Skedsmogata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ØSTRE VIKEN JORDSKIFTERETT</a:t>
            </a:r>
          </a:p>
        </p:txBody>
      </p:sp>
    </p:spTree>
  </p:cSld>
  <p:clrMapOvr>
    <a:masterClrMapping xmlns:a="http://schemas.openxmlformats.org/drawingml/2006/main"/>
  </p:clrMapOvr>
</p:sld>
</file>