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f8379866f3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5ac13f28444197"/>
  </p:sldMasterIdLst>
  <p:sldIdLst>
    <p:sldId xmlns:r="http://schemas.openxmlformats.org/officeDocument/2006/relationships" id="256" r:id="R7d82bd7b9e894d4e"/>
    <p:sldId xmlns:r="http://schemas.openxmlformats.org/officeDocument/2006/relationships" id="257" r:id="R0ed24b128f424b9d"/>
    <p:sldId xmlns:r="http://schemas.openxmlformats.org/officeDocument/2006/relationships" id="258" r:id="R35d04f876f9c48d1"/>
    <p:sldId xmlns:r="http://schemas.openxmlformats.org/officeDocument/2006/relationships" id="259" r:id="R776e37e7730e48a4"/>
    <p:sldId xmlns:r="http://schemas.openxmlformats.org/officeDocument/2006/relationships" id="260" r:id="Rdd0d2d4cc14a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ac13f28444197" /><Relationship Type="http://schemas.openxmlformats.org/officeDocument/2006/relationships/slide" Target="/ppt/slides/slide1.xml" Id="R7d82bd7b9e894d4e" /><Relationship Type="http://schemas.openxmlformats.org/officeDocument/2006/relationships/slide" Target="/ppt/slides/slide2.xml" Id="R0ed24b128f424b9d" /><Relationship Type="http://schemas.openxmlformats.org/officeDocument/2006/relationships/slide" Target="/ppt/slides/slide3.xml" Id="R35d04f876f9c48d1" /><Relationship Type="http://schemas.openxmlformats.org/officeDocument/2006/relationships/slide" Target="/ppt/slides/slide4.xml" Id="R776e37e7730e48a4" /><Relationship Type="http://schemas.openxmlformats.org/officeDocument/2006/relationships/slide" Target="/ppt/slides/slide5.xml" Id="Rdd0d2d4cc14a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9d7feae9fb4a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a56d1cf6846e8" /><Relationship Type="http://schemas.openxmlformats.org/officeDocument/2006/relationships/theme" Target="/ppt/slideMasters/theme/theme1.xml" Id="Rea983dde4115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ea56d1cf68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bb8c011224d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727fa6e6944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969c5a8ff45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6baf657e441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5fd47568a40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TINGRETT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TINGRETT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J. Hambros plass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926 725 939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