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edeca77ea94e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e0587112ff4c84"/>
  </p:sldMasterIdLst>
  <p:sldIdLst>
    <p:sldId xmlns:r="http://schemas.openxmlformats.org/officeDocument/2006/relationships" id="256" r:id="Rd339357ee83b4a2a"/>
    <p:sldId xmlns:r="http://schemas.openxmlformats.org/officeDocument/2006/relationships" id="257" r:id="R0743662c2c1d430d"/>
    <p:sldId xmlns:r="http://schemas.openxmlformats.org/officeDocument/2006/relationships" id="258" r:id="Rc3235b50fdb142f9"/>
    <p:sldId xmlns:r="http://schemas.openxmlformats.org/officeDocument/2006/relationships" id="259" r:id="Rc2bfd506a5474c62"/>
    <p:sldId xmlns:r="http://schemas.openxmlformats.org/officeDocument/2006/relationships" id="260" r:id="Ra8f480d029ff45e6"/>
    <p:sldId xmlns:r="http://schemas.openxmlformats.org/officeDocument/2006/relationships" id="261" r:id="R49e02691c9264ed2"/>
    <p:sldId xmlns:r="http://schemas.openxmlformats.org/officeDocument/2006/relationships" id="262" r:id="R840a229308a042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e0587112ff4c84" /><Relationship Type="http://schemas.openxmlformats.org/officeDocument/2006/relationships/slide" Target="/ppt/slides/slide1.xml" Id="Rd339357ee83b4a2a" /><Relationship Type="http://schemas.openxmlformats.org/officeDocument/2006/relationships/slide" Target="/ppt/slides/slide2.xml" Id="R0743662c2c1d430d" /><Relationship Type="http://schemas.openxmlformats.org/officeDocument/2006/relationships/slide" Target="/ppt/slides/slide3.xml" Id="Rc3235b50fdb142f9" /><Relationship Type="http://schemas.openxmlformats.org/officeDocument/2006/relationships/slide" Target="/ppt/slides/slide4.xml" Id="Rc2bfd506a5474c62" /><Relationship Type="http://schemas.openxmlformats.org/officeDocument/2006/relationships/slide" Target="/ppt/slides/slide5.xml" Id="Ra8f480d029ff45e6" /><Relationship Type="http://schemas.openxmlformats.org/officeDocument/2006/relationships/slide" Target="/ppt/slides/slide6.xml" Id="R49e02691c9264ed2" /><Relationship Type="http://schemas.openxmlformats.org/officeDocument/2006/relationships/slide" Target="/ppt/slides/slide7.xml" Id="R840a229308a042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dccb82c4724b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0455cb22fb442c" /><Relationship Type="http://schemas.openxmlformats.org/officeDocument/2006/relationships/theme" Target="/ppt/slideMasters/theme/theme1.xml" Id="Rd5e4c805db4f4a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0455cb22fb44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5a704606e4d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7c5611c37247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ced1bb3b0648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80246808441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99b191628e47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8505afe2146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4ecd8a5a74d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MEKVIK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MEKVIK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MEKVIK AS ble etablert [år] og holder til i Lyngstad.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MEKVIK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MEKVIK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MEKVIK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8 867 323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17 789 367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18 379 192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MEKVIK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MEKVIK EINAR ARNFINN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MEKVIK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Mekvik AS, Vevangvegen 259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6493 Lyngstad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926 647 113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MEKVIK AS</a:t>
            </a:r>
          </a:p>
        </p:txBody>
      </p:sp>
    </p:spTree>
  </p:cSld>
  <p:clrMapOvr>
    <a:masterClrMapping xmlns:a="http://schemas.openxmlformats.org/drawingml/2006/main"/>
  </p:clrMapOvr>
</p:sld>
</file>