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02bc5faf2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7ae5c32374514"/>
  </p:sldMasterIdLst>
  <p:sldIdLst>
    <p:sldId xmlns:r="http://schemas.openxmlformats.org/officeDocument/2006/relationships" id="256" r:id="R73770cb674e04b65"/>
    <p:sldId xmlns:r="http://schemas.openxmlformats.org/officeDocument/2006/relationships" id="257" r:id="R62ec980bce394fee"/>
    <p:sldId xmlns:r="http://schemas.openxmlformats.org/officeDocument/2006/relationships" id="258" r:id="R35f049a4dfee456d"/>
    <p:sldId xmlns:r="http://schemas.openxmlformats.org/officeDocument/2006/relationships" id="259" r:id="R751cbe23d0214ddd"/>
    <p:sldId xmlns:r="http://schemas.openxmlformats.org/officeDocument/2006/relationships" id="260" r:id="Rc1a2f882307740d8"/>
    <p:sldId xmlns:r="http://schemas.openxmlformats.org/officeDocument/2006/relationships" id="261" r:id="R92f1efc9a86b4d45"/>
    <p:sldId xmlns:r="http://schemas.openxmlformats.org/officeDocument/2006/relationships" id="262" r:id="Rddc446a7c44e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7ae5c32374514" /><Relationship Type="http://schemas.openxmlformats.org/officeDocument/2006/relationships/slide" Target="/ppt/slides/slide1.xml" Id="R73770cb674e04b65" /><Relationship Type="http://schemas.openxmlformats.org/officeDocument/2006/relationships/slide" Target="/ppt/slides/slide2.xml" Id="R62ec980bce394fee" /><Relationship Type="http://schemas.openxmlformats.org/officeDocument/2006/relationships/slide" Target="/ppt/slides/slide3.xml" Id="R35f049a4dfee456d" /><Relationship Type="http://schemas.openxmlformats.org/officeDocument/2006/relationships/slide" Target="/ppt/slides/slide4.xml" Id="R751cbe23d0214ddd" /><Relationship Type="http://schemas.openxmlformats.org/officeDocument/2006/relationships/slide" Target="/ppt/slides/slide5.xml" Id="Rc1a2f882307740d8" /><Relationship Type="http://schemas.openxmlformats.org/officeDocument/2006/relationships/slide" Target="/ppt/slides/slide6.xml" Id="R92f1efc9a86b4d45" /><Relationship Type="http://schemas.openxmlformats.org/officeDocument/2006/relationships/slide" Target="/ppt/slides/slide7.xml" Id="Rddc446a7c44e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698dc3f22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2df94711c4b64" /><Relationship Type="http://schemas.openxmlformats.org/officeDocument/2006/relationships/theme" Target="/ppt/slideMasters/theme/theme1.xml" Id="R97042610da13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2df94711c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1360215e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50dfdc7e2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434b1541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7ff670661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ac1ebd7a3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75efc98a7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d485aadf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BERGUM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BERGUM ANLEGGSTEKNIKK AS ble etablert [år] og holder til i Marifjøra.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Jorangervegen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6873 Marifjøra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