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586aedfcd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17beaa4104f92"/>
  </p:sldMasterIdLst>
  <p:sldIdLst>
    <p:sldId xmlns:r="http://schemas.openxmlformats.org/officeDocument/2006/relationships" id="256" r:id="Rb12961a3522247e3"/>
    <p:sldId xmlns:r="http://schemas.openxmlformats.org/officeDocument/2006/relationships" id="257" r:id="R2a6287e0f1f7443d"/>
    <p:sldId xmlns:r="http://schemas.openxmlformats.org/officeDocument/2006/relationships" id="258" r:id="R929cb8b0d6014f34"/>
    <p:sldId xmlns:r="http://schemas.openxmlformats.org/officeDocument/2006/relationships" id="259" r:id="R8b537440610a44b1"/>
    <p:sldId xmlns:r="http://schemas.openxmlformats.org/officeDocument/2006/relationships" id="260" r:id="Ra14dba1f2ce94bca"/>
    <p:sldId xmlns:r="http://schemas.openxmlformats.org/officeDocument/2006/relationships" id="261" r:id="R6a9739c7ff4f4bc9"/>
    <p:sldId xmlns:r="http://schemas.openxmlformats.org/officeDocument/2006/relationships" id="262" r:id="R066cf4967734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7beaa4104f92" /><Relationship Type="http://schemas.openxmlformats.org/officeDocument/2006/relationships/slide" Target="/ppt/slides/slide1.xml" Id="Rb12961a3522247e3" /><Relationship Type="http://schemas.openxmlformats.org/officeDocument/2006/relationships/slide" Target="/ppt/slides/slide2.xml" Id="R2a6287e0f1f7443d" /><Relationship Type="http://schemas.openxmlformats.org/officeDocument/2006/relationships/slide" Target="/ppt/slides/slide3.xml" Id="R929cb8b0d6014f34" /><Relationship Type="http://schemas.openxmlformats.org/officeDocument/2006/relationships/slide" Target="/ppt/slides/slide4.xml" Id="R8b537440610a44b1" /><Relationship Type="http://schemas.openxmlformats.org/officeDocument/2006/relationships/slide" Target="/ppt/slides/slide5.xml" Id="Ra14dba1f2ce94bca" /><Relationship Type="http://schemas.openxmlformats.org/officeDocument/2006/relationships/slide" Target="/ppt/slides/slide6.xml" Id="R6a9739c7ff4f4bc9" /><Relationship Type="http://schemas.openxmlformats.org/officeDocument/2006/relationships/slide" Target="/ppt/slides/slide7.xml" Id="R066cf4967734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8965fd14143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3e78653f4c2e" /><Relationship Type="http://schemas.openxmlformats.org/officeDocument/2006/relationships/theme" Target="/ppt/slideMasters/theme/theme1.xml" Id="R6a6660f52bac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13e78653f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f56d2c0ce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e74281f6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a8e37969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a62e288b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f341dbf3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ab70d092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23951b59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