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337059d92944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d7da71e1914d34"/>
  </p:sldMasterIdLst>
  <p:sldIdLst>
    <p:sldId xmlns:r="http://schemas.openxmlformats.org/officeDocument/2006/relationships" id="256" r:id="Rc3b75871d9a54111"/>
    <p:sldId xmlns:r="http://schemas.openxmlformats.org/officeDocument/2006/relationships" id="257" r:id="R63a971bbb8344004"/>
    <p:sldId xmlns:r="http://schemas.openxmlformats.org/officeDocument/2006/relationships" id="258" r:id="R01bbea297eec4bdf"/>
    <p:sldId xmlns:r="http://schemas.openxmlformats.org/officeDocument/2006/relationships" id="259" r:id="Redc43cb25a544955"/>
    <p:sldId xmlns:r="http://schemas.openxmlformats.org/officeDocument/2006/relationships" id="260" r:id="R6dfb683d06e24927"/>
    <p:sldId xmlns:r="http://schemas.openxmlformats.org/officeDocument/2006/relationships" id="261" r:id="Ref18009071e54456"/>
    <p:sldId xmlns:r="http://schemas.openxmlformats.org/officeDocument/2006/relationships" id="262" r:id="R411e5f5cdf4347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d7da71e1914d34" /><Relationship Type="http://schemas.openxmlformats.org/officeDocument/2006/relationships/slide" Target="/ppt/slides/slide1.xml" Id="Rc3b75871d9a54111" /><Relationship Type="http://schemas.openxmlformats.org/officeDocument/2006/relationships/slide" Target="/ppt/slides/slide2.xml" Id="R63a971bbb8344004" /><Relationship Type="http://schemas.openxmlformats.org/officeDocument/2006/relationships/slide" Target="/ppt/slides/slide3.xml" Id="R01bbea297eec4bdf" /><Relationship Type="http://schemas.openxmlformats.org/officeDocument/2006/relationships/slide" Target="/ppt/slides/slide4.xml" Id="Redc43cb25a544955" /><Relationship Type="http://schemas.openxmlformats.org/officeDocument/2006/relationships/slide" Target="/ppt/slides/slide5.xml" Id="R6dfb683d06e24927" /><Relationship Type="http://schemas.openxmlformats.org/officeDocument/2006/relationships/slide" Target="/ppt/slides/slide6.xml" Id="Ref18009071e54456" /><Relationship Type="http://schemas.openxmlformats.org/officeDocument/2006/relationships/slide" Target="/ppt/slides/slide7.xml" Id="R411e5f5cdf4347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90b3a5d4041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9243d9935456d" /><Relationship Type="http://schemas.openxmlformats.org/officeDocument/2006/relationships/theme" Target="/ppt/slideMasters/theme/theme1.xml" Id="Rfde76d2a638a4e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9243d9935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c688a804f44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3e9938edf40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db7ea84de4d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ee467602842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858b56ed147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8886c338a45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fa020adb347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BERGUM ANLEGGSTEKNIKK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BERGUM ANLEGGSTEKNIKK AS ble etablert [år] og holder til i Marifjøra.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17 971 312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2 227 162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1 702 503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4 949 953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8 698 252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LYKKESTEIN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Jorangervegen 201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6873 Marifjøra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BERGUM ANLEGGSTEKNIKK AS</a:t>
            </a:r>
          </a:p>
        </p:txBody>
      </p:sp>
    </p:spTree>
  </p:cSld>
  <p:clrMapOvr>
    <a:masterClrMapping xmlns:a="http://schemas.openxmlformats.org/drawingml/2006/main"/>
  </p:clrMapOvr>
</p:sld>
</file>