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998d153b3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eb1f16a2e47fb"/>
  </p:sldMasterIdLst>
  <p:sldIdLst>
    <p:sldId xmlns:r="http://schemas.openxmlformats.org/officeDocument/2006/relationships" id="256" r:id="R3ca140f99b3348dc"/>
    <p:sldId xmlns:r="http://schemas.openxmlformats.org/officeDocument/2006/relationships" id="257" r:id="Ref4e35366c5041fc"/>
    <p:sldId xmlns:r="http://schemas.openxmlformats.org/officeDocument/2006/relationships" id="258" r:id="R6a84552316b6435f"/>
    <p:sldId xmlns:r="http://schemas.openxmlformats.org/officeDocument/2006/relationships" id="259" r:id="Rf9a988ae26784e48"/>
    <p:sldId xmlns:r="http://schemas.openxmlformats.org/officeDocument/2006/relationships" id="260" r:id="R503e3f31584e4690"/>
    <p:sldId xmlns:r="http://schemas.openxmlformats.org/officeDocument/2006/relationships" id="261" r:id="Rb2625d954a344caa"/>
    <p:sldId xmlns:r="http://schemas.openxmlformats.org/officeDocument/2006/relationships" id="262" r:id="R66221be8d0224b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eb1f16a2e47fb" /><Relationship Type="http://schemas.openxmlformats.org/officeDocument/2006/relationships/slide" Target="/ppt/slides/slide1.xml" Id="R3ca140f99b3348dc" /><Relationship Type="http://schemas.openxmlformats.org/officeDocument/2006/relationships/slide" Target="/ppt/slides/slide2.xml" Id="Ref4e35366c5041fc" /><Relationship Type="http://schemas.openxmlformats.org/officeDocument/2006/relationships/slide" Target="/ppt/slides/slide3.xml" Id="R6a84552316b6435f" /><Relationship Type="http://schemas.openxmlformats.org/officeDocument/2006/relationships/slide" Target="/ppt/slides/slide4.xml" Id="Rf9a988ae26784e48" /><Relationship Type="http://schemas.openxmlformats.org/officeDocument/2006/relationships/slide" Target="/ppt/slides/slide5.xml" Id="R503e3f31584e4690" /><Relationship Type="http://schemas.openxmlformats.org/officeDocument/2006/relationships/slide" Target="/ppt/slides/slide6.xml" Id="Rb2625d954a344caa" /><Relationship Type="http://schemas.openxmlformats.org/officeDocument/2006/relationships/slide" Target="/ppt/slides/slide7.xml" Id="R66221be8d0224b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259400dcd4c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47844986e4c1b" /><Relationship Type="http://schemas.openxmlformats.org/officeDocument/2006/relationships/theme" Target="/ppt/slideMasters/theme/theme1.xml" Id="R1fb9ce27f46c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47844986e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c7c67e56c4c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0da6efe7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b21ede11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bf214cba1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815ca0f9045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f04a7e70146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49dc175a9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