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f8649992145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38ee36bf14066"/>
  </p:sldMasterIdLst>
  <p:sldIdLst>
    <p:sldId xmlns:r="http://schemas.openxmlformats.org/officeDocument/2006/relationships" id="256" r:id="R3041cd3b7d5c41d9"/>
    <p:sldId xmlns:r="http://schemas.openxmlformats.org/officeDocument/2006/relationships" id="257" r:id="R4edc51f3780b45a0"/>
    <p:sldId xmlns:r="http://schemas.openxmlformats.org/officeDocument/2006/relationships" id="258" r:id="Rcabe6e9f5ef04f28"/>
    <p:sldId xmlns:r="http://schemas.openxmlformats.org/officeDocument/2006/relationships" id="259" r:id="R2f52dfe71eee4425"/>
    <p:sldId xmlns:r="http://schemas.openxmlformats.org/officeDocument/2006/relationships" id="260" r:id="Rce6e9df063d34cb1"/>
    <p:sldId xmlns:r="http://schemas.openxmlformats.org/officeDocument/2006/relationships" id="261" r:id="R7f8739ea577f4aab"/>
    <p:sldId xmlns:r="http://schemas.openxmlformats.org/officeDocument/2006/relationships" id="262" r:id="R9013e99025f0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38ee36bf14066" /><Relationship Type="http://schemas.openxmlformats.org/officeDocument/2006/relationships/slide" Target="/ppt/slides/slide1.xml" Id="R3041cd3b7d5c41d9" /><Relationship Type="http://schemas.openxmlformats.org/officeDocument/2006/relationships/slide" Target="/ppt/slides/slide2.xml" Id="R4edc51f3780b45a0" /><Relationship Type="http://schemas.openxmlformats.org/officeDocument/2006/relationships/slide" Target="/ppt/slides/slide3.xml" Id="Rcabe6e9f5ef04f28" /><Relationship Type="http://schemas.openxmlformats.org/officeDocument/2006/relationships/slide" Target="/ppt/slides/slide4.xml" Id="R2f52dfe71eee4425" /><Relationship Type="http://schemas.openxmlformats.org/officeDocument/2006/relationships/slide" Target="/ppt/slides/slide5.xml" Id="Rce6e9df063d34cb1" /><Relationship Type="http://schemas.openxmlformats.org/officeDocument/2006/relationships/slide" Target="/ppt/slides/slide6.xml" Id="R7f8739ea577f4aab" /><Relationship Type="http://schemas.openxmlformats.org/officeDocument/2006/relationships/slide" Target="/ppt/slides/slide7.xml" Id="R9013e99025f0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3dbbfae8f44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7b10696be4824" /><Relationship Type="http://schemas.openxmlformats.org/officeDocument/2006/relationships/theme" Target="/ppt/slideMasters/theme/theme1.xml" Id="R79311f54e0e744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47b10696be48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3a60bc8ca4b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0978b05a149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fa1b6061b46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0e9fa3f7f41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0e51e001346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d6b92828d4b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9e18bd47d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