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e0b489feaf48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171011d72243e7"/>
  </p:sldMasterIdLst>
  <p:sldIdLst>
    <p:sldId xmlns:r="http://schemas.openxmlformats.org/officeDocument/2006/relationships" id="256" r:id="R9beac6405d3145ba"/>
    <p:sldId xmlns:r="http://schemas.openxmlformats.org/officeDocument/2006/relationships" id="257" r:id="Rdb9eaf9c074f44c2"/>
    <p:sldId xmlns:r="http://schemas.openxmlformats.org/officeDocument/2006/relationships" id="258" r:id="Ra3a25cedc767426c"/>
    <p:sldId xmlns:r="http://schemas.openxmlformats.org/officeDocument/2006/relationships" id="259" r:id="R97a731b819fa415c"/>
    <p:sldId xmlns:r="http://schemas.openxmlformats.org/officeDocument/2006/relationships" id="260" r:id="R58291885618849e3"/>
    <p:sldId xmlns:r="http://schemas.openxmlformats.org/officeDocument/2006/relationships" id="261" r:id="Rad045f2967ce4aa4"/>
    <p:sldId xmlns:r="http://schemas.openxmlformats.org/officeDocument/2006/relationships" id="262" r:id="R5f3e86dc257543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171011d72243e7" /><Relationship Type="http://schemas.openxmlformats.org/officeDocument/2006/relationships/slide" Target="/ppt/slides/slide1.xml" Id="R9beac6405d3145ba" /><Relationship Type="http://schemas.openxmlformats.org/officeDocument/2006/relationships/slide" Target="/ppt/slides/slide2.xml" Id="Rdb9eaf9c074f44c2" /><Relationship Type="http://schemas.openxmlformats.org/officeDocument/2006/relationships/slide" Target="/ppt/slides/slide3.xml" Id="Ra3a25cedc767426c" /><Relationship Type="http://schemas.openxmlformats.org/officeDocument/2006/relationships/slide" Target="/ppt/slides/slide4.xml" Id="R97a731b819fa415c" /><Relationship Type="http://schemas.openxmlformats.org/officeDocument/2006/relationships/slide" Target="/ppt/slides/slide5.xml" Id="R58291885618849e3" /><Relationship Type="http://schemas.openxmlformats.org/officeDocument/2006/relationships/slide" Target="/ppt/slides/slide6.xml" Id="Rad045f2967ce4aa4" /><Relationship Type="http://schemas.openxmlformats.org/officeDocument/2006/relationships/slide" Target="/ppt/slides/slide7.xml" Id="R5f3e86dc257543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c1d0b0aae641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f380116c34730" /><Relationship Type="http://schemas.openxmlformats.org/officeDocument/2006/relationships/theme" Target="/ppt/slideMasters/theme/theme1.xml" Id="R3d80fe725b0744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af380116c347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3ec7a8ff8d4a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b1fea4cc041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cf19172214a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a491f6f0d4b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81722a49243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98dcec9924e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8e813b00a48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FIFTH GENERATION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FIFTH GENERATION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747 565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254 505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3 861 166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8 385 131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GENERALS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Velliveien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926 329 413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