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d23fbf24eb41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13832365c47ac"/>
  </p:sldMasterIdLst>
  <p:sldIdLst>
    <p:sldId xmlns:r="http://schemas.openxmlformats.org/officeDocument/2006/relationships" id="256" r:id="Rdf14d72973594bf6"/>
    <p:sldId xmlns:r="http://schemas.openxmlformats.org/officeDocument/2006/relationships" id="257" r:id="Ref93c62a46d2495b"/>
    <p:sldId xmlns:r="http://schemas.openxmlformats.org/officeDocument/2006/relationships" id="258" r:id="Rf999ab275e29419b"/>
    <p:sldId xmlns:r="http://schemas.openxmlformats.org/officeDocument/2006/relationships" id="259" r:id="R27c42766d18a41fd"/>
    <p:sldId xmlns:r="http://schemas.openxmlformats.org/officeDocument/2006/relationships" id="260" r:id="R4ae77d7b57cf405d"/>
    <p:sldId xmlns:r="http://schemas.openxmlformats.org/officeDocument/2006/relationships" id="261" r:id="R0067cf840d2b47bc"/>
    <p:sldId xmlns:r="http://schemas.openxmlformats.org/officeDocument/2006/relationships" id="262" r:id="R6dc5a9656aad40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13832365c47ac" /><Relationship Type="http://schemas.openxmlformats.org/officeDocument/2006/relationships/slide" Target="/ppt/slides/slide1.xml" Id="Rdf14d72973594bf6" /><Relationship Type="http://schemas.openxmlformats.org/officeDocument/2006/relationships/slide" Target="/ppt/slides/slide2.xml" Id="Ref93c62a46d2495b" /><Relationship Type="http://schemas.openxmlformats.org/officeDocument/2006/relationships/slide" Target="/ppt/slides/slide3.xml" Id="Rf999ab275e29419b" /><Relationship Type="http://schemas.openxmlformats.org/officeDocument/2006/relationships/slide" Target="/ppt/slides/slide4.xml" Id="R27c42766d18a41fd" /><Relationship Type="http://schemas.openxmlformats.org/officeDocument/2006/relationships/slide" Target="/ppt/slides/slide5.xml" Id="R4ae77d7b57cf405d" /><Relationship Type="http://schemas.openxmlformats.org/officeDocument/2006/relationships/slide" Target="/ppt/slides/slide6.xml" Id="R0067cf840d2b47bc" /><Relationship Type="http://schemas.openxmlformats.org/officeDocument/2006/relationships/slide" Target="/ppt/slides/slide7.xml" Id="R6dc5a9656aad40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6485bf8304a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ac04521ce462e" /><Relationship Type="http://schemas.openxmlformats.org/officeDocument/2006/relationships/theme" Target="/ppt/slideMasters/theme/theme1.xml" Id="R86751300e2e0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ac04521ce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9ca43b8ed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f25cfa92b40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86f243c31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f9a4264a9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5772ecdf2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85277e48f40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23ec244804c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