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dd655ca9a943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48c3ef36154a33"/>
  </p:sldMasterIdLst>
  <p:sldIdLst>
    <p:sldId xmlns:r="http://schemas.openxmlformats.org/officeDocument/2006/relationships" id="256" r:id="R4d1980ee25204a11"/>
    <p:sldId xmlns:r="http://schemas.openxmlformats.org/officeDocument/2006/relationships" id="257" r:id="R1203d9895ef244e2"/>
    <p:sldId xmlns:r="http://schemas.openxmlformats.org/officeDocument/2006/relationships" id="258" r:id="R5ce3e22c2cf848de"/>
    <p:sldId xmlns:r="http://schemas.openxmlformats.org/officeDocument/2006/relationships" id="259" r:id="Rf45e96eac72948c5"/>
    <p:sldId xmlns:r="http://schemas.openxmlformats.org/officeDocument/2006/relationships" id="260" r:id="R2258716b727d4b68"/>
    <p:sldId xmlns:r="http://schemas.openxmlformats.org/officeDocument/2006/relationships" id="261" r:id="Rdf662d162c064448"/>
    <p:sldId xmlns:r="http://schemas.openxmlformats.org/officeDocument/2006/relationships" id="262" r:id="R0ea22b8e9087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48c3ef36154a33" /><Relationship Type="http://schemas.openxmlformats.org/officeDocument/2006/relationships/slide" Target="/ppt/slides/slide1.xml" Id="R4d1980ee25204a11" /><Relationship Type="http://schemas.openxmlformats.org/officeDocument/2006/relationships/slide" Target="/ppt/slides/slide2.xml" Id="R1203d9895ef244e2" /><Relationship Type="http://schemas.openxmlformats.org/officeDocument/2006/relationships/slide" Target="/ppt/slides/slide3.xml" Id="R5ce3e22c2cf848de" /><Relationship Type="http://schemas.openxmlformats.org/officeDocument/2006/relationships/slide" Target="/ppt/slides/slide4.xml" Id="Rf45e96eac72948c5" /><Relationship Type="http://schemas.openxmlformats.org/officeDocument/2006/relationships/slide" Target="/ppt/slides/slide5.xml" Id="R2258716b727d4b68" /><Relationship Type="http://schemas.openxmlformats.org/officeDocument/2006/relationships/slide" Target="/ppt/slides/slide6.xml" Id="Rdf662d162c064448" /><Relationship Type="http://schemas.openxmlformats.org/officeDocument/2006/relationships/slide" Target="/ppt/slides/slide7.xml" Id="R0ea22b8e9087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dd960f97543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754d205874560" /><Relationship Type="http://schemas.openxmlformats.org/officeDocument/2006/relationships/theme" Target="/ppt/slideMasters/theme/theme1.xml" Id="R2257ecbf901043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f754d2058745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893040b794b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60ac0104f44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72926767b43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f641880d246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dec6406c843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314f53c5e49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b376c86b54c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