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654b735bb442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2a6ae79e0f4449"/>
  </p:sldMasterIdLst>
  <p:sldIdLst>
    <p:sldId xmlns:r="http://schemas.openxmlformats.org/officeDocument/2006/relationships" id="256" r:id="Rca8abfb382104d49"/>
    <p:sldId xmlns:r="http://schemas.openxmlformats.org/officeDocument/2006/relationships" id="257" r:id="R0c289ae61dae40eb"/>
    <p:sldId xmlns:r="http://schemas.openxmlformats.org/officeDocument/2006/relationships" id="258" r:id="R4ece322cb9df4ab3"/>
    <p:sldId xmlns:r="http://schemas.openxmlformats.org/officeDocument/2006/relationships" id="259" r:id="R42ba1e737d434ff6"/>
    <p:sldId xmlns:r="http://schemas.openxmlformats.org/officeDocument/2006/relationships" id="260" r:id="Rf651389d9a644af4"/>
    <p:sldId xmlns:r="http://schemas.openxmlformats.org/officeDocument/2006/relationships" id="261" r:id="R7fe6a8b9656b4745"/>
    <p:sldId xmlns:r="http://schemas.openxmlformats.org/officeDocument/2006/relationships" id="262" r:id="R96f93e02f74548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a6ae79e0f4449" /><Relationship Type="http://schemas.openxmlformats.org/officeDocument/2006/relationships/slide" Target="/ppt/slides/slide1.xml" Id="Rca8abfb382104d49" /><Relationship Type="http://schemas.openxmlformats.org/officeDocument/2006/relationships/slide" Target="/ppt/slides/slide2.xml" Id="R0c289ae61dae40eb" /><Relationship Type="http://schemas.openxmlformats.org/officeDocument/2006/relationships/slide" Target="/ppt/slides/slide3.xml" Id="R4ece322cb9df4ab3" /><Relationship Type="http://schemas.openxmlformats.org/officeDocument/2006/relationships/slide" Target="/ppt/slides/slide4.xml" Id="R42ba1e737d434ff6" /><Relationship Type="http://schemas.openxmlformats.org/officeDocument/2006/relationships/slide" Target="/ppt/slides/slide5.xml" Id="Rf651389d9a644af4" /><Relationship Type="http://schemas.openxmlformats.org/officeDocument/2006/relationships/slide" Target="/ppt/slides/slide6.xml" Id="R7fe6a8b9656b4745" /><Relationship Type="http://schemas.openxmlformats.org/officeDocument/2006/relationships/slide" Target="/ppt/slides/slide7.xml" Id="R96f93e02f74548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084dc14114b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9c46c5e7e4130" /><Relationship Type="http://schemas.openxmlformats.org/officeDocument/2006/relationships/theme" Target="/ppt/slideMasters/theme/theme1.xml" Id="R32b3f124904a42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d9c46c5e7e41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e8bb5f57c4f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e73e1c0f940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84a17a7794c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32691c43540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d0b27e4944e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41b69708341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fb359a7bc48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BRJ INVESTOR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BRJ INVESTOR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−65 176 804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154 131 986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154 593 065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EXPO INVEST AS  –  25,5 %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INVEST AS  –  20,7 %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FRETO INVEST AS  –  20,3 %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KROKSTAD HANDELSEIENDOM AS  –  17,3 %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 AS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NAVEN INVEST AS  –  2,4 %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926 286 285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HOLDING AS</a:t>
            </a:r>
          </a:p>
        </p:txBody>
      </p:sp>
    </p:spTree>
  </p:cSld>
  <p:clrMapOvr>
    <a:masterClrMapping xmlns:a="http://schemas.openxmlformats.org/drawingml/2006/main"/>
  </p:clrMapOvr>
</p:sld>
</file>