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f7decaad5842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2d1fefc1694e3c"/>
  </p:sldMasterIdLst>
  <p:sldIdLst>
    <p:sldId xmlns:r="http://schemas.openxmlformats.org/officeDocument/2006/relationships" id="256" r:id="Re8161d62b62f48d7"/>
    <p:sldId xmlns:r="http://schemas.openxmlformats.org/officeDocument/2006/relationships" id="257" r:id="R1db68684c0fd42f5"/>
    <p:sldId xmlns:r="http://schemas.openxmlformats.org/officeDocument/2006/relationships" id="258" r:id="R0cab2f0c41d14b8d"/>
    <p:sldId xmlns:r="http://schemas.openxmlformats.org/officeDocument/2006/relationships" id="259" r:id="Re810e723bd244926"/>
    <p:sldId xmlns:r="http://schemas.openxmlformats.org/officeDocument/2006/relationships" id="260" r:id="Rc869a3775ff84256"/>
    <p:sldId xmlns:r="http://schemas.openxmlformats.org/officeDocument/2006/relationships" id="261" r:id="R8591b46cbc1a47a0"/>
    <p:sldId xmlns:r="http://schemas.openxmlformats.org/officeDocument/2006/relationships" id="262" r:id="Rdd50881df2a045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2d1fefc1694e3c" /><Relationship Type="http://schemas.openxmlformats.org/officeDocument/2006/relationships/slide" Target="/ppt/slides/slide1.xml" Id="Re8161d62b62f48d7" /><Relationship Type="http://schemas.openxmlformats.org/officeDocument/2006/relationships/slide" Target="/ppt/slides/slide2.xml" Id="R1db68684c0fd42f5" /><Relationship Type="http://schemas.openxmlformats.org/officeDocument/2006/relationships/slide" Target="/ppt/slides/slide3.xml" Id="R0cab2f0c41d14b8d" /><Relationship Type="http://schemas.openxmlformats.org/officeDocument/2006/relationships/slide" Target="/ppt/slides/slide4.xml" Id="Re810e723bd244926" /><Relationship Type="http://schemas.openxmlformats.org/officeDocument/2006/relationships/slide" Target="/ppt/slides/slide5.xml" Id="Rc869a3775ff84256" /><Relationship Type="http://schemas.openxmlformats.org/officeDocument/2006/relationships/slide" Target="/ppt/slides/slide6.xml" Id="R8591b46cbc1a47a0" /><Relationship Type="http://schemas.openxmlformats.org/officeDocument/2006/relationships/slide" Target="/ppt/slides/slide7.xml" Id="Rdd50881df2a045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b8d0eda38f46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8238c8184405a" /><Relationship Type="http://schemas.openxmlformats.org/officeDocument/2006/relationships/theme" Target="/ppt/slideMasters/theme/theme1.xml" Id="R155225bc8c3d47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78238c818440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fd89e9ab74d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ec72864ca4c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2094c75c044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9253cff0e4d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69ffe253840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af4cab0a349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74f7eb1134e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RICHARD ADAM MARTINSEN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RICHARD ADAM MARTINSEN AS ble etablert [år] og holder til i Ørje.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5 034 135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4 677 201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6 722 175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MARTINSEN RICHARD ADAM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Moseveien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1870 Ørje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926 280 813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