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1379331ae5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1b03e8d5b14f9b"/>
  </p:sldMasterIdLst>
  <p:sldIdLst>
    <p:sldId xmlns:r="http://schemas.openxmlformats.org/officeDocument/2006/relationships" id="256" r:id="Rd5ac9908648a4db1"/>
    <p:sldId xmlns:r="http://schemas.openxmlformats.org/officeDocument/2006/relationships" id="257" r:id="R7eba635bc8a04b98"/>
    <p:sldId xmlns:r="http://schemas.openxmlformats.org/officeDocument/2006/relationships" id="258" r:id="R9ee03eb959114492"/>
    <p:sldId xmlns:r="http://schemas.openxmlformats.org/officeDocument/2006/relationships" id="259" r:id="R19a1789ad1454e09"/>
    <p:sldId xmlns:r="http://schemas.openxmlformats.org/officeDocument/2006/relationships" id="260" r:id="R0264d0655ee8488b"/>
    <p:sldId xmlns:r="http://schemas.openxmlformats.org/officeDocument/2006/relationships" id="261" r:id="Rce759456496e48e1"/>
    <p:sldId xmlns:r="http://schemas.openxmlformats.org/officeDocument/2006/relationships" id="262" r:id="Rf7206557df624b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1b03e8d5b14f9b" /><Relationship Type="http://schemas.openxmlformats.org/officeDocument/2006/relationships/slide" Target="/ppt/slides/slide1.xml" Id="Rd5ac9908648a4db1" /><Relationship Type="http://schemas.openxmlformats.org/officeDocument/2006/relationships/slide" Target="/ppt/slides/slide2.xml" Id="R7eba635bc8a04b98" /><Relationship Type="http://schemas.openxmlformats.org/officeDocument/2006/relationships/slide" Target="/ppt/slides/slide3.xml" Id="R9ee03eb959114492" /><Relationship Type="http://schemas.openxmlformats.org/officeDocument/2006/relationships/slide" Target="/ppt/slides/slide4.xml" Id="R19a1789ad1454e09" /><Relationship Type="http://schemas.openxmlformats.org/officeDocument/2006/relationships/slide" Target="/ppt/slides/slide5.xml" Id="R0264d0655ee8488b" /><Relationship Type="http://schemas.openxmlformats.org/officeDocument/2006/relationships/slide" Target="/ppt/slides/slide6.xml" Id="Rce759456496e48e1" /><Relationship Type="http://schemas.openxmlformats.org/officeDocument/2006/relationships/slide" Target="/ppt/slides/slide7.xml" Id="Rf7206557df624b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d19d9a3d84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ab08a8cfd46df" /><Relationship Type="http://schemas.openxmlformats.org/officeDocument/2006/relationships/theme" Target="/ppt/slideMasters/theme/theme1.xml" Id="R3dd5fb8e6dca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4ab08a8cfd46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4e623e7d24e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11a5fd1f445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a0139b862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6e11356984d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a01a88685f43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e20c758ca45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d9b85f04849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SESU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SESU HOLDING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−46 145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11 357 502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45 342 688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45 400 675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STEWART WILLIAM  –  59,9 %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SEBASTIAN WILLIAM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SUSANNE HELÈN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Brinkvegen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9012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SESU HOLDING AS</a:t>
            </a:r>
          </a:p>
        </p:txBody>
      </p:sp>
    </p:spTree>
  </p:cSld>
  <p:clrMapOvr>
    <a:masterClrMapping xmlns:a="http://schemas.openxmlformats.org/drawingml/2006/main"/>
  </p:clrMapOvr>
</p:sld>
</file>