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2d18051f4c4f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a3b1abf9ed4a47"/>
  </p:sldMasterIdLst>
  <p:sldIdLst>
    <p:sldId xmlns:r="http://schemas.openxmlformats.org/officeDocument/2006/relationships" id="256" r:id="R1349a5c86a7d4703"/>
    <p:sldId xmlns:r="http://schemas.openxmlformats.org/officeDocument/2006/relationships" id="257" r:id="R4327b29b6a2146d0"/>
    <p:sldId xmlns:r="http://schemas.openxmlformats.org/officeDocument/2006/relationships" id="258" r:id="R53afdd94f029424a"/>
    <p:sldId xmlns:r="http://schemas.openxmlformats.org/officeDocument/2006/relationships" id="259" r:id="R066b9de1b7f64e17"/>
    <p:sldId xmlns:r="http://schemas.openxmlformats.org/officeDocument/2006/relationships" id="260" r:id="Rfa4f2cf0ca9b4302"/>
    <p:sldId xmlns:r="http://schemas.openxmlformats.org/officeDocument/2006/relationships" id="261" r:id="R93926eb74efc4dc8"/>
    <p:sldId xmlns:r="http://schemas.openxmlformats.org/officeDocument/2006/relationships" id="262" r:id="R437b1a1f3c734e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3b1abf9ed4a47" /><Relationship Type="http://schemas.openxmlformats.org/officeDocument/2006/relationships/slide" Target="/ppt/slides/slide1.xml" Id="R1349a5c86a7d4703" /><Relationship Type="http://schemas.openxmlformats.org/officeDocument/2006/relationships/slide" Target="/ppt/slides/slide2.xml" Id="R4327b29b6a2146d0" /><Relationship Type="http://schemas.openxmlformats.org/officeDocument/2006/relationships/slide" Target="/ppt/slides/slide3.xml" Id="R53afdd94f029424a" /><Relationship Type="http://schemas.openxmlformats.org/officeDocument/2006/relationships/slide" Target="/ppt/slides/slide4.xml" Id="R066b9de1b7f64e17" /><Relationship Type="http://schemas.openxmlformats.org/officeDocument/2006/relationships/slide" Target="/ppt/slides/slide5.xml" Id="Rfa4f2cf0ca9b4302" /><Relationship Type="http://schemas.openxmlformats.org/officeDocument/2006/relationships/slide" Target="/ppt/slides/slide6.xml" Id="R93926eb74efc4dc8" /><Relationship Type="http://schemas.openxmlformats.org/officeDocument/2006/relationships/slide" Target="/ppt/slides/slide7.xml" Id="R437b1a1f3c734e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46fa6801d49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5e47341d34b01" /><Relationship Type="http://schemas.openxmlformats.org/officeDocument/2006/relationships/theme" Target="/ppt/slideMasters/theme/theme1.xml" Id="Rd7f1fac4c7904d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a5e47341d34b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695a6970e4c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033fc66f042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7c6feedc746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b677b72d042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13574662545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69f0b956e42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c341218ff4e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