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b48926768e45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f9d96f9b0f4c7a"/>
  </p:sldMasterIdLst>
  <p:sldIdLst>
    <p:sldId xmlns:r="http://schemas.openxmlformats.org/officeDocument/2006/relationships" id="256" r:id="R4ea7ce3a168344ae"/>
    <p:sldId xmlns:r="http://schemas.openxmlformats.org/officeDocument/2006/relationships" id="257" r:id="R5555a94317ca43ac"/>
    <p:sldId xmlns:r="http://schemas.openxmlformats.org/officeDocument/2006/relationships" id="258" r:id="R398d3d434fa64f14"/>
    <p:sldId xmlns:r="http://schemas.openxmlformats.org/officeDocument/2006/relationships" id="259" r:id="R990e471e67e84873"/>
    <p:sldId xmlns:r="http://schemas.openxmlformats.org/officeDocument/2006/relationships" id="260" r:id="R32f75af347294086"/>
    <p:sldId xmlns:r="http://schemas.openxmlformats.org/officeDocument/2006/relationships" id="261" r:id="Re42f522d533242aa"/>
    <p:sldId xmlns:r="http://schemas.openxmlformats.org/officeDocument/2006/relationships" id="262" r:id="Rdca7550f394e42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f9d96f9b0f4c7a" /><Relationship Type="http://schemas.openxmlformats.org/officeDocument/2006/relationships/slide" Target="/ppt/slides/slide1.xml" Id="R4ea7ce3a168344ae" /><Relationship Type="http://schemas.openxmlformats.org/officeDocument/2006/relationships/slide" Target="/ppt/slides/slide2.xml" Id="R5555a94317ca43ac" /><Relationship Type="http://schemas.openxmlformats.org/officeDocument/2006/relationships/slide" Target="/ppt/slides/slide3.xml" Id="R398d3d434fa64f14" /><Relationship Type="http://schemas.openxmlformats.org/officeDocument/2006/relationships/slide" Target="/ppt/slides/slide4.xml" Id="R990e471e67e84873" /><Relationship Type="http://schemas.openxmlformats.org/officeDocument/2006/relationships/slide" Target="/ppt/slides/slide5.xml" Id="R32f75af347294086" /><Relationship Type="http://schemas.openxmlformats.org/officeDocument/2006/relationships/slide" Target="/ppt/slides/slide6.xml" Id="Re42f522d533242aa" /><Relationship Type="http://schemas.openxmlformats.org/officeDocument/2006/relationships/slide" Target="/ppt/slides/slide7.xml" Id="Rdca7550f394e42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021bdcc32a4f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8c722a4eb41e8" /><Relationship Type="http://schemas.openxmlformats.org/officeDocument/2006/relationships/theme" Target="/ppt/slideMasters/theme/theme1.xml" Id="R115772405e364e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a8c722a4eb41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29d003b8442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f881d2d4d4d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c1221be2841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834853e1840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b0151246847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dbaeae08048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69f4bf2e04c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GRYTHATTEN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GRYTHATTEN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632 445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22 585 457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23 059 689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ALEKSANDER STOREBØ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Aleksander Storebø Bachke, Persaunvegen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aleksander.storeb@gmail.com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